
<file path=[Content_Types].xml><?xml version="1.0" encoding="utf-8"?>
<Types xmlns="http://schemas.openxmlformats.org/package/2006/content-types">
  <Override PartName="/ppt/tags/tag8.xml" ContentType="application/vnd.openxmlformats-officedocument.presentationml.tags+xml"/>
  <Override PartName="/ppt/theme/theme5.xml" ContentType="application/vnd.openxmlformats-officedocument.theme+xml"/>
  <Override PartName="/ppt/tags/tag140.xml" ContentType="application/vnd.openxmlformats-officedocument.presentationml.tags+xml"/>
  <Override PartName="/ppt/tags/tag238.xml" ContentType="application/vnd.openxmlformats-officedocument.presentationml.tags+xml"/>
  <Override PartName="/ppt/tags/tag285.xml" ContentType="application/vnd.openxmlformats-officedocument.presentationml.tags+xml"/>
  <Override PartName="/ppt/slideLayouts/slideLayout46.xml" ContentType="application/vnd.openxmlformats-officedocument.presentationml.slideLayout+xml"/>
  <Override PartName="/ppt/slideLayouts/slideLayout2.xml" ContentType="application/vnd.openxmlformats-officedocument.presentationml.slideLayout+xml"/>
  <Override PartName="/ppt/tags/tag216.xml" ContentType="application/vnd.openxmlformats-officedocument.presentationml.tags+xml"/>
  <Override PartName="/ppt/tags/tag263.xml" ContentType="application/vnd.openxmlformats-officedocument.presentationml.tags+xml"/>
  <Default Extension="xml" ContentType="application/xml"/>
  <Override PartName="/ppt/tags/tag38.xml" ContentType="application/vnd.openxmlformats-officedocument.presentationml.tags+xml"/>
  <Override PartName="/ppt/slideLayouts/slideLayout24.xml" ContentType="application/vnd.openxmlformats-officedocument.presentationml.slideLayout+xml"/>
  <Override PartName="/ppt/tags/tag85.xml" ContentType="application/vnd.openxmlformats-officedocument.presentationml.tags+xml"/>
  <Override PartName="/ppt/tags/tag241.xml" ContentType="application/vnd.openxmlformats-officedocument.presentationml.tags+xml"/>
  <Override PartName="/ppt/slideLayouts/slideLayout71.xml" ContentType="application/vnd.openxmlformats-officedocument.presentationml.slideLayout+xml"/>
  <Override PartName="/ppt/tags/tag16.xml" ContentType="application/vnd.openxmlformats-officedocument.presentationml.tags+xml"/>
  <Override PartName="/ppt/tags/tag63.xml" ContentType="application/vnd.openxmlformats-officedocument.presentationml.tags+xml"/>
  <Override PartName="/ppt/tags/tag178.xml" ContentType="application/vnd.openxmlformats-officedocument.presentationml.tags+xml"/>
  <Override PartName="/ppt/tags/tag317.xml" ContentType="application/vnd.openxmlformats-officedocument.presentationml.tags+xml"/>
  <Override PartName="/ppt/tags/tag109.xml" ContentType="application/vnd.openxmlformats-officedocument.presentationml.tags+xml"/>
  <Override PartName="/ppt/tags/tag156.xml" ContentType="application/vnd.openxmlformats-officedocument.presentationml.tags+xml"/>
  <Override PartName="/ppt/tags/tag41.xml" ContentType="application/vnd.openxmlformats-officedocument.presentationml.tags+xml"/>
  <Override PartName="/ppt/tags/tag279.xml" ContentType="application/vnd.openxmlformats-officedocument.presentationml.tags+xml"/>
  <Override PartName="/ppt/notesSlides/notesSlide7.xml" ContentType="application/vnd.openxmlformats-officedocument.presentationml.notesSlide+xml"/>
  <Override PartName="/ppt/tags/tag134.xml" ContentType="application/vnd.openxmlformats-officedocument.presentationml.tags+xml"/>
  <Override PartName="/ppt/tags/tag181.xml" ContentType="application/vnd.openxmlformats-officedocument.presentationml.tags+xml"/>
  <Override PartName="/ppt/tags/tag320.xml" ContentType="application/vnd.openxmlformats-officedocument.presentationml.tags+xml"/>
  <Default Extension="png" ContentType="image/png"/>
  <Override PartName="/ppt/tags/tag112.xml" ContentType="application/vnd.openxmlformats-officedocument.presentationml.tags+xml"/>
  <Override PartName="/ppt/tags/tag257.xml" ContentType="application/vnd.openxmlformats-officedocument.presentationml.tags+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slideLayouts/slideLayout65.xml" ContentType="application/vnd.openxmlformats-officedocument.presentationml.slideLayout+xml"/>
  <Override PartName="/ppt/slideLayouts/slideLayout43.xml" ContentType="application/vnd.openxmlformats-officedocument.presentationml.slideLayout+xml"/>
  <Override PartName="/ppt/tags/tag235.xml" ContentType="application/vnd.openxmlformats-officedocument.presentationml.tags+xml"/>
  <Override PartName="/ppt/tags/tag282.xml" ContentType="application/vnd.openxmlformats-officedocument.presentationml.tags+xml"/>
  <Override PartName="/ppt/tags/tag57.xml" ContentType="application/vnd.openxmlformats-officedocument.presentationml.tags+xml"/>
  <Override PartName="/ppt/tags/tag213.xml" ContentType="application/vnd.openxmlformats-officedocument.presentationml.tags+xml"/>
  <Override PartName="/ppt/tags/tag260.xml" ContentType="application/vnd.openxmlformats-officedocument.presentationml.tags+xml"/>
  <Override PartName="/ppt/slideLayouts/slideLayout21.xml" ContentType="application/vnd.openxmlformats-officedocument.presentationml.slideLayout+xml"/>
  <Override PartName="/ppt/tags/tag35.xml" ContentType="application/vnd.openxmlformats-officedocument.presentationml.tags+xml"/>
  <Override PartName="/ppt/tags/tag82.xml" ContentType="application/vnd.openxmlformats-officedocument.presentationml.tags+xml"/>
  <Override PartName="/ppt/tags/tag197.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tags/tag175.xml" ContentType="application/vnd.openxmlformats-officedocument.presentationml.tags+xml"/>
  <Override PartName="/ppt/tags/tag325.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tags/tag298.xml" ContentType="application/vnd.openxmlformats-officedocument.presentationml.tags+xml"/>
  <Override PartName="/ppt/tags/tag314.xml" ContentType="application/vnd.openxmlformats-officedocument.presentationml.tags+xml"/>
  <Override PartName="/ppt/slideMasters/slideMaster5.xml" ContentType="application/vnd.openxmlformats-officedocument.presentationml.slideMaster+xml"/>
  <Override PartName="/ppt/tags/tag106.xml" ContentType="application/vnd.openxmlformats-officedocument.presentationml.tags+xml"/>
  <Override PartName="/ppt/tags/tag142.xml" ContentType="application/vnd.openxmlformats-officedocument.presentationml.tags+xml"/>
  <Override PartName="/ppt/tags/tag153.xml" ContentType="application/vnd.openxmlformats-officedocument.presentationml.tags+xml"/>
  <Override PartName="/ppt/slideLayouts/slideLayout59.xml" ContentType="application/vnd.openxmlformats-officedocument.presentationml.slideLayout+xml"/>
  <Override PartName="/ppt/theme/theme7.xml" ContentType="application/vnd.openxmlformats-officedocument.theme+xml"/>
  <Override PartName="/ppt/tags/tag287.xml" ContentType="application/vnd.openxmlformats-officedocument.presentationml.tags+xml"/>
  <Override PartName="/ppt/tags/tag303.xml" ContentType="application/vnd.openxmlformats-officedocument.presentationml.tags+xml"/>
  <Override PartName="/ppt/notesSlides/notesSlide4.xml" ContentType="application/vnd.openxmlformats-officedocument.presentationml.notesSlide+xml"/>
  <Override PartName="/ppt/slideLayouts/slideLayout48.xml" ContentType="application/vnd.openxmlformats-officedocument.presentationml.slideLayout+xml"/>
  <Override PartName="/ppt/tags/tag131.xml" ContentType="application/vnd.openxmlformats-officedocument.presentationml.tags+xml"/>
  <Override PartName="/ppt/tags/tag229.xml" ContentType="application/vnd.openxmlformats-officedocument.presentationml.tags+xml"/>
  <Override PartName="/ppt/tags/tag276.xml" ContentType="application/vnd.openxmlformats-officedocument.presentationml.tags+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ags/tag98.xml" ContentType="application/vnd.openxmlformats-officedocument.presentationml.tags+xml"/>
  <Override PartName="/ppt/tags/tag120.xml" ContentType="application/vnd.openxmlformats-officedocument.presentationml.tags+xml"/>
  <Override PartName="/ppt/tags/tag207.xml" ContentType="application/vnd.openxmlformats-officedocument.presentationml.tags+xml"/>
  <Override PartName="/ppt/tags/tag218.xml" ContentType="application/vnd.openxmlformats-officedocument.presentationml.tags+xml"/>
  <Override PartName="/ppt/tags/tag254.xml" ContentType="application/vnd.openxmlformats-officedocument.presentationml.tags+xml"/>
  <Override PartName="/ppt/tags/tag265.xml" ContentType="application/vnd.openxmlformats-officedocument.presentationml.tags+xml"/>
  <Override PartName="/ppt/slides/slide2.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slideLayouts/slideLayout26.xml" ContentType="application/vnd.openxmlformats-officedocument.presentationml.slideLayout+xml"/>
  <Override PartName="/ppt/tags/tag87.xml" ContentType="application/vnd.openxmlformats-officedocument.presentationml.tags+xml"/>
  <Override PartName="/ppt/slideLayouts/slideLayout62.xml" ContentType="application/vnd.openxmlformats-officedocument.presentationml.slideLayout+xml"/>
  <Override PartName="/ppt/tags/tag243.xml" ContentType="application/vnd.openxmlformats-officedocument.presentationml.tags+xml"/>
  <Override PartName="/ppt/slideLayouts/slideLayout73.xml" ContentType="application/vnd.openxmlformats-officedocument.presentationml.slideLayout+xml"/>
  <Override PartName="/ppt/tags/tag290.xml" ContentType="application/vnd.openxmlformats-officedocument.presentationml.tags+xml"/>
  <Override PartName="/ppt/tags/tag29.xml" ContentType="application/vnd.openxmlformats-officedocument.presentationml.tags+xml"/>
  <Override PartName="/ppt/tags/tag76.xml" ContentType="application/vnd.openxmlformats-officedocument.presentationml.tags+xml"/>
  <Override PartName="/ppt/slideLayouts/slideLayout51.xml" ContentType="application/vnd.openxmlformats-officedocument.presentationml.slideLayout+xml"/>
  <Override PartName="/ppt/tags/tag232.xml" ContentType="application/vnd.openxmlformats-officedocument.presentationml.tags+xml"/>
  <Override PartName="/ppt/tags/tag319.xml" ContentType="application/vnd.openxmlformats-officedocument.presentationml.tags+xml"/>
  <Override PartName="/ppt/tags/tag18.xml" ContentType="application/vnd.openxmlformats-officedocument.presentationml.tags+xml"/>
  <Override PartName="/ppt/tags/tag54.xml" ContentType="application/vnd.openxmlformats-officedocument.presentationml.tags+xml"/>
  <Override PartName="/ppt/slideLayouts/slideLayout40.xml" ContentType="application/vnd.openxmlformats-officedocument.presentationml.slideLayout+xml"/>
  <Override PartName="/ppt/tags/tag65.xml" ContentType="application/vnd.openxmlformats-officedocument.presentationml.tags+xml"/>
  <Override PartName="/ppt/tags/tag158.xml" ContentType="application/vnd.openxmlformats-officedocument.presentationml.tags+xml"/>
  <Override PartName="/ppt/tags/tag169.xml" ContentType="application/vnd.openxmlformats-officedocument.presentationml.tags+xml"/>
  <Override PartName="/ppt/tags/tag210.xml" ContentType="application/vnd.openxmlformats-officedocument.presentationml.tags+xml"/>
  <Override PartName="/ppt/tags/tag221.xml" ContentType="application/vnd.openxmlformats-officedocument.presentationml.tags+xml"/>
  <Override PartName="/ppt/tags/tag308.xml" ContentType="application/vnd.openxmlformats-officedocument.presentationml.tags+xml"/>
  <Override PartName="/ppt/tags/tag43.xml" ContentType="application/vnd.openxmlformats-officedocument.presentationml.tags+xml"/>
  <Override PartName="/ppt/tags/tag90.xml" ContentType="application/vnd.openxmlformats-officedocument.presentationml.tags+xml"/>
  <Override PartName="/ppt/tags/tag147.xml" ContentType="application/vnd.openxmlformats-officedocument.presentationml.tags+xml"/>
  <Override PartName="/ppt/tags/tag194.xml" ContentType="application/vnd.openxmlformats-officedocument.presentationml.tags+xml"/>
  <Override PartName="/ppt/notesSlides/notesSlide9.xml" ContentType="application/vnd.openxmlformats-officedocument.presentationml.notesSlide+xml"/>
  <Override PartName="/ppt/tags/tag32.xml" ContentType="application/vnd.openxmlformats-officedocument.presentationml.tags+xml"/>
  <Override PartName="/ppt/tags/tag136.xml" ContentType="application/vnd.openxmlformats-officedocument.presentationml.tags+xml"/>
  <Override PartName="/ppt/tags/tag183.xml" ContentType="application/vnd.openxmlformats-officedocument.presentationml.tags+xml"/>
  <Override PartName="/ppt/tags/tag322.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tags/tag161.xml" ContentType="application/vnd.openxmlformats-officedocument.presentationml.tags+xml"/>
  <Override PartName="/ppt/tags/tag172.xml" ContentType="application/vnd.openxmlformats-officedocument.presentationml.tags+xml"/>
  <Override PartName="/ppt/slideLayouts/slideLayout78.xml" ContentType="application/vnd.openxmlformats-officedocument.presentationml.slideLayout+xml"/>
  <Override PartName="/ppt/tags/tag259.xml" ContentType="application/vnd.openxmlformats-officedocument.presentationml.tags+xml"/>
  <Override PartName="/ppt/tags/tag311.xml" ContentType="application/vnd.openxmlformats-officedocument.presentationml.tags+xml"/>
  <Override PartName="/ppt/slideMasters/slideMaster2.xml" ContentType="application/vnd.openxmlformats-officedocument.presentationml.slideMaster+xml"/>
  <Override PartName="/ppt/tags/tag7.xml" ContentType="application/vnd.openxmlformats-officedocument.presentationml.tags+xml"/>
  <Override PartName="/ppt/theme/theme4.xml" ContentType="application/vnd.openxmlformats-officedocument.theme+xml"/>
  <Override PartName="/ppt/tags/tag103.xml" ContentType="application/vnd.openxmlformats-officedocument.presentationml.tags+xml"/>
  <Override PartName="/ppt/tags/tag150.xml" ContentType="application/vnd.openxmlformats-officedocument.presentationml.tags+xml"/>
  <Override PartName="/ppt/slideLayouts/slideLayout67.xml" ContentType="application/vnd.openxmlformats-officedocument.presentationml.slideLayout+xml"/>
  <Override PartName="/ppt/tags/tag248.xml" ContentType="application/vnd.openxmlformats-officedocument.presentationml.tags+xml"/>
  <Override PartName="/ppt/tags/tag295.xml" ContentType="application/vnd.openxmlformats-officedocument.presentationml.tags+xml"/>
  <Override PartName="/ppt/tags/tag300.xml" ContentType="application/vnd.openxmlformats-officedocument.presentationml.tags+xml"/>
  <Override PartName="/ppt/notesSlides/notesSlide1.xml" ContentType="application/vnd.openxmlformats-officedocument.presentationml.notesSlide+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tags/tag226.xml" ContentType="application/vnd.openxmlformats-officedocument.presentationml.tags+xml"/>
  <Override PartName="/ppt/tags/tag237.xml" ContentType="application/vnd.openxmlformats-officedocument.presentationml.tags+xml"/>
  <Override PartName="/ppt/tags/tag273.xml" ContentType="application/vnd.openxmlformats-officedocument.presentationml.tags+xml"/>
  <Override PartName="/ppt/tags/tag284.xml" ContentType="application/vnd.openxmlformats-officedocument.presentationml.tags+xml"/>
  <Override PartName="/ppt/tags/tag59.xml" ContentType="application/vnd.openxmlformats-officedocument.presentationml.tags+xml"/>
  <Override PartName="/ppt/slideLayouts/slideLayout34.xml" ContentType="application/vnd.openxmlformats-officedocument.presentationml.slideLayout+xml"/>
  <Override PartName="/ppt/tags/tag215.xml" ContentType="application/vnd.openxmlformats-officedocument.presentationml.tags+xml"/>
  <Override PartName="/ppt/slideLayouts/slideLayout81.xml" ContentType="application/vnd.openxmlformats-officedocument.presentationml.slideLayout+xml"/>
  <Override PartName="/ppt/tags/tag262.xml" ContentType="application/vnd.openxmlformats-officedocument.presentationml.tags+xml"/>
  <Override PartName="/ppt/slideLayouts/slideLayout1.xml" ContentType="application/vnd.openxmlformats-officedocument.presentationml.slideLayout+xml"/>
  <Override PartName="/ppt/tags/tag37.xml" ContentType="application/vnd.openxmlformats-officedocument.presentationml.tags+xml"/>
  <Override PartName="/ppt/tags/tag48.xml" ContentType="application/vnd.openxmlformats-officedocument.presentationml.tags+xml"/>
  <Override PartName="/ppt/slideLayouts/slideLayout23.xml" ContentType="application/vnd.openxmlformats-officedocument.presentationml.slideLayout+xml"/>
  <Override PartName="/ppt/tags/tag84.xml" ContentType="application/vnd.openxmlformats-officedocument.presentationml.tags+xml"/>
  <Override PartName="/ppt/tags/tag95.xml" ContentType="application/vnd.openxmlformats-officedocument.presentationml.tags+xml"/>
  <Override PartName="/ppt/tags/tag188.xml" ContentType="application/vnd.openxmlformats-officedocument.presentationml.tags+xml"/>
  <Override PartName="/ppt/tags/tag199.xml" ContentType="application/vnd.openxmlformats-officedocument.presentationml.tags+xml"/>
  <Override PartName="/ppt/tags/tag204.xml" ContentType="application/vnd.openxmlformats-officedocument.presentationml.tags+xml"/>
  <Override PartName="/ppt/slideLayouts/slideLayout70.xml" ContentType="application/vnd.openxmlformats-officedocument.presentationml.slideLayout+xml"/>
  <Override PartName="/ppt/tags/tag251.xml" ContentType="application/vnd.openxmlformats-officedocument.presentationml.tags+xml"/>
  <Override PartName="/ppt/slideLayouts/slideLayout12.xml" ContentType="application/vnd.openxmlformats-officedocument.presentationml.slideLayout+xml"/>
  <Override PartName="/ppt/tags/tag26.xml" ContentType="application/vnd.openxmlformats-officedocument.presentationml.tags+xml"/>
  <Override PartName="/ppt/tags/tag73.xml" ContentType="application/vnd.openxmlformats-officedocument.presentationml.tags+xml"/>
  <Override PartName="/ppt/tags/tag177.xml" ContentType="application/vnd.openxmlformats-officedocument.presentationml.tags+xml"/>
  <Override PartName="/ppt/tags/tag240.xml" ContentType="application/vnd.openxmlformats-officedocument.presentationml.tags+xml"/>
  <Override PartName="/ppt/tags/tag15.xml" ContentType="application/vnd.openxmlformats-officedocument.presentationml.tags+xml"/>
  <Override PartName="/ppt/tags/tag62.xml" ContentType="application/vnd.openxmlformats-officedocument.presentationml.tags+xml"/>
  <Override PartName="/ppt/tags/tag119.xml" ContentType="application/vnd.openxmlformats-officedocument.presentationml.tags+xml"/>
  <Override PartName="/ppt/tags/tag166.xml" ContentType="application/vnd.openxmlformats-officedocument.presentationml.tags+xml"/>
  <Override PartName="/ppt/tags/tag316.xml" ContentType="application/vnd.openxmlformats-officedocument.presentationml.tags+xml"/>
  <Override PartName="/ppt/slideMasters/slideMaster7.xml" ContentType="application/vnd.openxmlformats-officedocument.presentationml.slideMaster+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55.xml" ContentType="application/vnd.openxmlformats-officedocument.presentationml.tags+xml"/>
  <Override PartName="/ppt/tags/tag289.xml" ContentType="application/vnd.openxmlformats-officedocument.presentationml.tags+xml"/>
  <Override PartName="/ppt/theme/theme9.xml" ContentType="application/vnd.openxmlformats-officedocument.theme+xml"/>
  <Override PartName="/ppt/tags/tag305.xml" ContentType="application/vnd.openxmlformats-officedocument.presentationml.tags+xml"/>
  <Override PartName="/ppt/notesSlides/notesSlide6.xml" ContentType="application/vnd.openxmlformats-officedocument.presentationml.notesSlide+xml"/>
  <Override PartName="/ppt/tags/tag133.xml" ContentType="application/vnd.openxmlformats-officedocument.presentationml.tags+xml"/>
  <Override PartName="/ppt/tags/tag144.xml" ContentType="application/vnd.openxmlformats-officedocument.presentationml.tags+xml"/>
  <Override PartName="/ppt/tags/tag180.xml" ContentType="application/vnd.openxmlformats-officedocument.presentationml.tags+xml"/>
  <Override PartName="/ppt/tags/tag191.xml" ContentType="application/vnd.openxmlformats-officedocument.presentationml.tags+xml"/>
  <Override PartName="/ppt/tags/tag278.xml" ContentType="application/vnd.openxmlformats-officedocument.presentationml.tags+xml"/>
  <Override PartName="/ppt/slideLayouts/slideLayout39.xml" ContentType="application/vnd.openxmlformats-officedocument.presentationml.slideLayout+xml"/>
  <Override PartName="/ppt/tags/tag122.xml" ContentType="application/vnd.openxmlformats-officedocument.presentationml.tags+xml"/>
  <Override PartName="/ppt/tags/tag209.xml" ContentType="application/vnd.openxmlformats-officedocument.presentationml.tags+xml"/>
  <Override PartName="/ppt/tags/tag256.xml" ContentType="application/vnd.openxmlformats-officedocument.presentationml.tags+xml"/>
  <Override PartName="/ppt/tags/tag267.xml" ContentType="application/vnd.openxmlformats-officedocument.presentationml.tags+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Layouts/slideLayout28.xml" ContentType="application/vnd.openxmlformats-officedocument.presentationml.slideLayout+xml"/>
  <Override PartName="/ppt/tags/tag89.xml" ContentType="application/vnd.openxmlformats-officedocument.presentationml.tags+xml"/>
  <Override PartName="/ppt/tags/tag111.xml" ContentType="application/vnd.openxmlformats-officedocument.presentationml.tags+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245.xml" ContentType="application/vnd.openxmlformats-officedocument.presentationml.tags+xml"/>
  <Override PartName="/ppt/tags/tag292.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slideLayouts/slideLayout53.xml" ContentType="application/vnd.openxmlformats-officedocument.presentationml.slideLayout+xml"/>
  <Override PartName="/ppt/tags/tag234.xml" ContentType="application/vnd.openxmlformats-officedocument.presentationml.tags+xml"/>
  <Override PartName="/ppt/tags/tag281.xml" ContentType="application/vnd.openxmlformats-officedocument.presentationml.tags+xml"/>
  <Override PartName="/ppt/tags/tag56.xml" ContentType="application/vnd.openxmlformats-officedocument.presentationml.tags+xml"/>
  <Override PartName="/ppt/slideLayouts/slideLayout42.xml" ContentType="application/vnd.openxmlformats-officedocument.presentationml.slideLayout+xml"/>
  <Override PartName="/ppt/tags/tag67.xml" ContentType="application/vnd.openxmlformats-officedocument.presentationml.tags+xml"/>
  <Override PartName="/ppt/tags/tag223.xml" ContentType="application/vnd.openxmlformats-officedocument.presentationml.tags+xml"/>
  <Override PartName="/ppt/tags/tag270.xml" ContentType="application/vnd.openxmlformats-officedocument.presentationml.tags+xml"/>
  <Override PartName="/ppt/slides/slide10.xml" ContentType="application/vnd.openxmlformats-officedocument.presentationml.slide+xml"/>
  <Override PartName="/ppt/slideLayouts/slideLayout20.xml" ContentType="application/vnd.openxmlformats-officedocument.presentationml.slideLayout+xml"/>
  <Override PartName="/ppt/tags/tag45.xml" ContentType="application/vnd.openxmlformats-officedocument.presentationml.tags+xml"/>
  <Override PartName="/ppt/slideLayouts/slideLayout31.xml" ContentType="application/vnd.openxmlformats-officedocument.presentationml.slideLayout+xml"/>
  <Override PartName="/ppt/tags/tag92.xml" ContentType="application/vnd.openxmlformats-officedocument.presentationml.tags+xml"/>
  <Override PartName="/ppt/tags/tag149.xml" ContentType="application/vnd.openxmlformats-officedocument.presentationml.tags+xml"/>
  <Override PartName="/ppt/tags/tag196.xml" ContentType="application/vnd.openxmlformats-officedocument.presentationml.tags+xml"/>
  <Override PartName="/ppt/tags/tag201.xml" ContentType="application/vnd.openxmlformats-officedocument.presentationml.tags+xml"/>
  <Override PartName="/ppt/tags/tag212.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81.xml" ContentType="application/vnd.openxmlformats-officedocument.presentationml.tags+xml"/>
  <Override PartName="/ppt/tags/tag138.xml" ContentType="application/vnd.openxmlformats-officedocument.presentationml.tags+xml"/>
  <Override PartName="/ppt/tags/tag185.xml" ContentType="application/vnd.openxmlformats-officedocument.presentationml.tags+xml"/>
  <Override PartName="/ppt/tags/tag32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tags/tag174.xml" ContentType="application/vnd.openxmlformats-officedocument.presentationml.tags+xml"/>
  <Override PartName="/ppt/tags/tag31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Override PartName="/ppt/slideLayouts/slideLayout69.xml" ContentType="application/vnd.openxmlformats-officedocument.presentationml.slideLayout+xml"/>
  <Override PartName="/ppt/theme/theme6.xml" ContentType="application/vnd.openxmlformats-officedocument.theme+xml"/>
  <Override PartName="/ppt/tags/tag297.xml" ContentType="application/vnd.openxmlformats-officedocument.presentationml.tags+xml"/>
  <Override PartName="/ppt/tags/tag302.xml" ContentType="application/vnd.openxmlformats-officedocument.presentationml.tags+xml"/>
  <Override PartName="/ppt/slideLayouts/slideLayout58.xml" ContentType="application/vnd.openxmlformats-officedocument.presentationml.slideLayout+xml"/>
  <Override PartName="/ppt/tags/tag141.xml" ContentType="application/vnd.openxmlformats-officedocument.presentationml.tags+xml"/>
  <Override PartName="/ppt/tags/tag228.xml" ContentType="application/vnd.openxmlformats-officedocument.presentationml.tags+xml"/>
  <Override PartName="/ppt/tags/tag239.xml" ContentType="application/vnd.openxmlformats-officedocument.presentationml.tags+xml"/>
  <Override PartName="/ppt/tags/tag275.xml" ContentType="application/vnd.openxmlformats-officedocument.presentationml.tags+xml"/>
  <Override PartName="/ppt/tags/tag286.xml" ContentType="application/vnd.openxmlformats-officedocument.presentationml.tags+xml"/>
  <Override PartName="/ppt/notesSlides/notesSlide3.xml" ContentType="application/vnd.openxmlformats-officedocument.presentationml.notes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tags/tag130.xml" ContentType="application/vnd.openxmlformats-officedocument.presentationml.tags+xml"/>
  <Override PartName="/ppt/tags/tag217.xml" ContentType="application/vnd.openxmlformats-officedocument.presentationml.tags+xml"/>
  <Override PartName="/ppt/slideLayouts/slideLayout83.xml" ContentType="application/vnd.openxmlformats-officedocument.presentationml.slideLayout+xml"/>
  <Override PartName="/ppt/tags/tag264.xml" ContentType="application/vnd.openxmlformats-officedocument.presentationml.tags+xml"/>
  <Override PartName="/ppt/slides/slide1.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slideLayouts/slideLayout25.xml" ContentType="application/vnd.openxmlformats-officedocument.presentationml.slideLayout+xml"/>
  <Override PartName="/ppt/tags/tag86.xml" ContentType="application/vnd.openxmlformats-officedocument.presentationml.tags+xml"/>
  <Override PartName="/ppt/tags/tag97.xml" ContentType="application/vnd.openxmlformats-officedocument.presentationml.tags+xml"/>
  <Override PartName="/ppt/tags/tag206.xml" ContentType="application/vnd.openxmlformats-officedocument.presentationml.tags+xml"/>
  <Override PartName="/ppt/slideLayouts/slideLayout72.xml" ContentType="application/vnd.openxmlformats-officedocument.presentationml.slideLayout+xml"/>
  <Override PartName="/ppt/tags/tag253.xml" ContentType="application/vnd.openxmlformats-officedocument.presentationml.tags+xml"/>
  <Override PartName="/ppt/slideLayouts/slideLayout14.xml" ContentType="application/vnd.openxmlformats-officedocument.presentationml.slideLayout+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tags/tag179.xml" ContentType="application/vnd.openxmlformats-officedocument.presentationml.tags+xml"/>
  <Override PartName="/ppt/slideLayouts/slideLayout61.xml" ContentType="application/vnd.openxmlformats-officedocument.presentationml.slideLayout+xml"/>
  <Override PartName="/ppt/tags/tag231.xml" ContentType="application/vnd.openxmlformats-officedocument.presentationml.tags+xml"/>
  <Override PartName="/ppt/tags/tag242.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Override PartName="/ppt/slideLayouts/slideLayout50.xml" ContentType="application/vnd.openxmlformats-officedocument.presentationml.slideLayout+xml"/>
  <Override PartName="/ppt/tags/tag168.xml" ContentType="application/vnd.openxmlformats-officedocument.presentationml.tags+xml"/>
  <Override PartName="/ppt/tags/tag220.xml" ContentType="application/vnd.openxmlformats-officedocument.presentationml.tags+xml"/>
  <Override PartName="/ppt/tags/tag318.xml" ContentType="application/vnd.openxmlformats-officedocument.presentationml.tags+xml"/>
  <Override PartName="/ppt/tags/tag53.xml" ContentType="application/vnd.openxmlformats-officedocument.presentationml.tags+xml"/>
  <Override PartName="/ppt/tags/tag157.xml" ContentType="application/vnd.openxmlformats-officedocument.presentationml.tags+xml"/>
  <Override PartName="/ppt/tags/tag307.xml" ContentType="application/vnd.openxmlformats-officedocument.presentationml.tags+xml"/>
  <Override PartName="/ppt/notesSlides/notesSlide8.xml" ContentType="application/vnd.openxmlformats-officedocument.presentationml.notesSlide+xml"/>
  <Override PartName="/ppt/tags/tag31.xml" ContentType="application/vnd.openxmlformats-officedocument.presentationml.tags+xml"/>
  <Override PartName="/ppt/tags/tag42.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tags/tag182.xml" ContentType="application/vnd.openxmlformats-officedocument.presentationml.tags+xml"/>
  <Override PartName="/ppt/tags/tag193.xml" ContentType="application/vnd.openxmlformats-officedocument.presentationml.tags+xml"/>
  <Override PartName="/ppt/handoutMasters/handoutMaster1.xml" ContentType="application/vnd.openxmlformats-officedocument.presentationml.handoutMaster+xml"/>
  <Override PartName="/ppt/tags/tag20.xml" ContentType="application/vnd.openxmlformats-officedocument.presentationml.tags+xml"/>
  <Override PartName="/ppt/tags/tag124.xml" ContentType="application/vnd.openxmlformats-officedocument.presentationml.tags+xml"/>
  <Override PartName="/ppt/tags/tag171.xml" ContentType="application/vnd.openxmlformats-officedocument.presentationml.tags+xml"/>
  <Override PartName="/ppt/tags/tag269.xml" ContentType="application/vnd.openxmlformats-officedocument.presentationml.tags+xml"/>
  <Override PartName="/ppt/tags/tag32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tags/tag247.xml" ContentType="application/vnd.openxmlformats-officedocument.presentationml.tags+xml"/>
  <Override PartName="/ppt/tags/tag258.xml" ContentType="application/vnd.openxmlformats-officedocument.presentationml.tags+xml"/>
  <Override PartName="/ppt/tags/tag294.xml" ContentType="application/vnd.openxmlformats-officedocument.presentationml.tags+xml"/>
  <Override PartName="/ppt/tags/tag310.xml" ContentType="application/vnd.openxmlformats-officedocument.presentationml.tags+xml"/>
  <Override PartName="/ppt/slideMasters/slideMaster1.xml" ContentType="application/vnd.openxmlformats-officedocument.presentationml.slideMaster+xml"/>
  <Override PartName="/ppt/theme/theme3.xml" ContentType="application/vnd.openxmlformats-officedocument.theme+xml"/>
  <Override PartName="/ppt/tags/tag102.xml" ContentType="application/vnd.openxmlformats-officedocument.presentationml.tags+xml"/>
  <Override PartName="/ppt/slideLayouts/slideLayout55.xml" ContentType="application/vnd.openxmlformats-officedocument.presentationml.slideLayout+xml"/>
  <Override PartName="/ppt/tags/tag236.xml" ContentType="application/vnd.openxmlformats-officedocument.presentationml.tags+xml"/>
  <Override PartName="/ppt/tags/tag283.xml" ContentType="application/vnd.openxmlformats-officedocument.presentationml.tags+xml"/>
  <Override PartName="/ppt/tags/tag58.xml" ContentType="application/vnd.openxmlformats-officedocument.presentationml.tags+xml"/>
  <Override PartName="/ppt/slideLayouts/slideLayout44.xml" ContentType="application/vnd.openxmlformats-officedocument.presentationml.slideLayout+xml"/>
  <Override PartName="/ppt/tags/tag69.xml" ContentType="application/vnd.openxmlformats-officedocument.presentationml.tags+xml"/>
  <Override PartName="/ppt/tags/tag225.xml" ContentType="application/vnd.openxmlformats-officedocument.presentationml.tags+xml"/>
  <Override PartName="/ppt/tags/tag272.xml" ContentType="application/vnd.openxmlformats-officedocument.presentationml.tags+xml"/>
  <Default Extension="rels" ContentType="application/vnd.openxmlformats-package.relationships+xml"/>
  <Override PartName="/ppt/slideLayouts/slideLayout22.xml" ContentType="application/vnd.openxmlformats-officedocument.presentationml.slideLayout+xml"/>
  <Override PartName="/ppt/tags/tag47.xml" ContentType="application/vnd.openxmlformats-officedocument.presentationml.tags+xml"/>
  <Override PartName="/ppt/slideLayouts/slideLayout33.xml" ContentType="application/vnd.openxmlformats-officedocument.presentationml.slideLayout+xml"/>
  <Override PartName="/ppt/tags/tag94.xml" ContentType="application/vnd.openxmlformats-officedocument.presentationml.tags+xml"/>
  <Override PartName="/ppt/tags/tag198.xml" ContentType="application/vnd.openxmlformats-officedocument.presentationml.tags+xml"/>
  <Override PartName="/ppt/tags/tag203.xml" ContentType="application/vnd.openxmlformats-officedocument.presentationml.tags+xml"/>
  <Override PartName="/ppt/tags/tag214.xml" ContentType="application/vnd.openxmlformats-officedocument.presentationml.tags+xml"/>
  <Override PartName="/ppt/slideLayouts/slideLayout80.xml" ContentType="application/vnd.openxmlformats-officedocument.presentationml.slideLayout+xml"/>
  <Override PartName="/ppt/tags/tag250.xml" ContentType="application/vnd.openxmlformats-officedocument.presentationml.tags+xml"/>
  <Override PartName="/ppt/tags/tag261.xml" ContentType="application/vnd.openxmlformats-officedocument.presentationml.tags+xml"/>
  <Override PartName="/ppt/slideLayouts/slideLayout11.xml" ContentType="application/vnd.openxmlformats-officedocument.presentationml.slideLayout+xml"/>
  <Override PartName="/ppt/tags/tag36.xml" ContentType="application/vnd.openxmlformats-officedocument.presentationml.tags+xml"/>
  <Override PartName="/ppt/tags/tag83.xml" ContentType="application/vnd.openxmlformats-officedocument.presentationml.tags+xml"/>
  <Override PartName="/ppt/tags/tag187.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tags/tag165.xml" ContentType="application/vnd.openxmlformats-officedocument.presentationml.tags+xml"/>
  <Override PartName="/ppt/tags/tag176.xml" ContentType="application/vnd.openxmlformats-officedocument.presentationml.tags+xml"/>
  <Override PartName="/ppt/tags/tag315.xml" ContentType="application/vnd.openxmlformats-officedocument.presentationml.tags+xml"/>
  <Override PartName="/ppt/slideMasters/slideMaster6.xml" ContentType="application/vnd.openxmlformats-officedocument.presentationml.slideMaster+xml"/>
  <Override PartName="/ppt/tags/tag50.xml" ContentType="application/vnd.openxmlformats-officedocument.presentationml.tags+xml"/>
  <Override PartName="/ppt/tags/tag107.xml" ContentType="application/vnd.openxmlformats-officedocument.presentationml.tags+xml"/>
  <Override PartName="/ppt/tags/tag154.xml" ContentType="application/vnd.openxmlformats-officedocument.presentationml.tags+xml"/>
  <Override PartName="/ppt/tags/tag299.xml" ContentType="application/vnd.openxmlformats-officedocument.presentationml.tags+xml"/>
  <Override PartName="/ppt/theme/theme8.xml" ContentType="application/vnd.openxmlformats-officedocument.theme+xml"/>
  <Override PartName="/ppt/tags/tag304.xml" ContentType="application/vnd.openxmlformats-officedocument.presentationml.tags+xml"/>
  <Override PartName="/ppt/tags/tag143.xml" ContentType="application/vnd.openxmlformats-officedocument.presentationml.tags+xml"/>
  <Override PartName="/ppt/tags/tag190.xml" ContentType="application/vnd.openxmlformats-officedocument.presentationml.tags+xml"/>
  <Override PartName="/ppt/tags/tag277.xml" ContentType="application/vnd.openxmlformats-officedocument.presentationml.tags+xml"/>
  <Override PartName="/ppt/tags/tag288.xml" ContentType="application/vnd.openxmlformats-officedocument.presentationml.tags+xml"/>
  <Override PartName="/ppt/notesSlides/notesSlide5.xml" ContentType="application/vnd.openxmlformats-officedocument.presentationml.notes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ags/tag132.xml" ContentType="application/vnd.openxmlformats-officedocument.presentationml.tags+xml"/>
  <Override PartName="/ppt/tags/tag219.xml" ContentType="application/vnd.openxmlformats-officedocument.presentationml.tags+xml"/>
  <Override PartName="/ppt/tags/tag266.xml" ContentType="application/vnd.openxmlformats-officedocument.presentationml.tags+xml"/>
  <Override PartName="/ppt/slides/slide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tags/tag208.xml" ContentType="application/vnd.openxmlformats-officedocument.presentationml.tags+xml"/>
  <Override PartName="/ppt/slideLayouts/slideLayout74.xml" ContentType="application/vnd.openxmlformats-officedocument.presentationml.slideLayout+xml"/>
  <Override PartName="/ppt/tags/tag255.xml" ContentType="application/vnd.openxmlformats-officedocument.presentationml.tags+xml"/>
  <Default Extension="jpeg" ContentType="image/jpeg"/>
  <Override PartName="/ppt/slideLayouts/slideLayout16.xml" ContentType="application/vnd.openxmlformats-officedocument.presentationml.slideLayout+xml"/>
  <Override PartName="/ppt/tags/tag3.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Layouts/slideLayout63.xml" ContentType="application/vnd.openxmlformats-officedocument.presentationml.slideLayout+xml"/>
  <Override PartName="/ppt/tags/tag233.xml" ContentType="application/vnd.openxmlformats-officedocument.presentationml.tags+xml"/>
  <Override PartName="/ppt/tags/tag244.xml" ContentType="application/vnd.openxmlformats-officedocument.presentationml.tags+xml"/>
  <Override PartName="/ppt/tags/tag280.xml" ContentType="application/vnd.openxmlformats-officedocument.presentationml.tags+xml"/>
  <Override PartName="/ppt/tags/tag291.xml" ContentType="application/vnd.openxmlformats-officedocument.presentationml.tags+xml"/>
  <Override PartName="/ppt/tags/tag19.xml" ContentType="application/vnd.openxmlformats-officedocument.presentationml.tags+xml"/>
  <Override PartName="/ppt/slideLayouts/slideLayout41.xml" ContentType="application/vnd.openxmlformats-officedocument.presentationml.slideLayout+xml"/>
  <Override PartName="/ppt/tags/tag66.xml" ContentType="application/vnd.openxmlformats-officedocument.presentationml.tags+xml"/>
  <Override PartName="/ppt/slideLayouts/slideLayout52.xml" ContentType="application/vnd.openxmlformats-officedocument.presentationml.slideLayout+xml"/>
  <Override PartName="/ppt/tags/tag222.xml" ContentType="application/vnd.openxmlformats-officedocument.presentationml.tags+xml"/>
  <Override PartName="/ppt/tags/tag55.xml" ContentType="application/vnd.openxmlformats-officedocument.presentationml.tags+xml"/>
  <Override PartName="/ppt/slideLayouts/slideLayout30.xml" ContentType="application/vnd.openxmlformats-officedocument.presentationml.slideLayout+xml"/>
  <Override PartName="/ppt/tags/tag159.xml" ContentType="application/vnd.openxmlformats-officedocument.presentationml.tags+xml"/>
  <Override PartName="/ppt/tags/tag211.xml" ContentType="application/vnd.openxmlformats-officedocument.presentationml.tags+xml"/>
  <Override PartName="/ppt/tags/tag309.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tags/tag184.xml" ContentType="application/vnd.openxmlformats-officedocument.presentationml.tags+xml"/>
  <Override PartName="/ppt/tags/tag195.xml" ContentType="application/vnd.openxmlformats-officedocument.presentationml.tags+xml"/>
  <Override PartName="/ppt/tags/tag200.xml" ContentType="application/vnd.openxmlformats-officedocument.presentationml.tags+xml"/>
  <Override PartName="/ppt/tags/tag22.xml" ContentType="application/vnd.openxmlformats-officedocument.presentationml.tags+xml"/>
  <Override PartName="/ppt/tags/tag126.xml" ContentType="application/vnd.openxmlformats-officedocument.presentationml.tags+xml"/>
  <Override PartName="/ppt/tags/tag173.xml" ContentType="application/vnd.openxmlformats-officedocument.presentationml.tags+xml"/>
  <Override PartName="/ppt/tags/tag323.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62.xml" ContentType="application/vnd.openxmlformats-officedocument.presentationml.tags+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tags/tag249.xml" ContentType="application/vnd.openxmlformats-officedocument.presentationml.tags+xml"/>
  <Override PartName="/ppt/tags/tag296.xml" ContentType="application/vnd.openxmlformats-officedocument.presentationml.tags+xml"/>
  <Override PartName="/ppt/tags/tag301.xml" ContentType="application/vnd.openxmlformats-officedocument.presentationml.tags+xml"/>
  <Override PartName="/ppt/tags/tag312.xml" ContentType="application/vnd.openxmlformats-officedocument.presentationml.tags+xml"/>
  <Override PartName="/ppt/slideMasters/slideMaster3.xml" ContentType="application/vnd.openxmlformats-officedocument.presentationml.slideMaster+xml"/>
  <Override PartName="/ppt/tags/tag104.xml" ContentType="application/vnd.openxmlformats-officedocument.presentationml.tags+xml"/>
  <Override PartName="/ppt/slideLayouts/slideLayout57.xml" ContentType="application/vnd.openxmlformats-officedocument.presentationml.slideLayout+xml"/>
  <Override PartName="/ppt/tags/tag151.xml" ContentType="application/vnd.openxmlformats-officedocument.presentationml.tags+xml"/>
  <Override PartName="/ppt/notesSlides/notesSlide2.xml" ContentType="application/vnd.openxmlformats-officedocument.presentationml.notesSlide+xml"/>
  <Override PartName="/ppt/tags/tag227.xml" ContentType="application/vnd.openxmlformats-officedocument.presentationml.tags+xml"/>
  <Override PartName="/ppt/tags/tag274.xml" ContentType="application/vnd.openxmlformats-officedocument.presentationml.tags+xml"/>
  <Override PartName="/ppt/tags/tag49.xml" ContentType="application/vnd.openxmlformats-officedocument.presentationml.tags+xml"/>
  <Override PartName="/ppt/slideLayouts/slideLayout35.xml" ContentType="application/vnd.openxmlformats-officedocument.presentationml.slideLayout+xml"/>
  <Override PartName="/ppt/tags/tag96.xml" ContentType="application/vnd.openxmlformats-officedocument.presentationml.tags+xml"/>
  <Override PartName="/ppt/tags/tag205.xml" ContentType="application/vnd.openxmlformats-officedocument.presentationml.tags+xml"/>
  <Override PartName="/ppt/slideLayouts/slideLayout82.xml" ContentType="application/vnd.openxmlformats-officedocument.presentationml.slideLayout+xml"/>
  <Override PartName="/ppt/tags/tag252.xml" ContentType="application/vnd.openxmlformats-officedocument.presentationml.tags+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60.xml" ContentType="application/vnd.openxmlformats-officedocument.presentationml.slideLayout+xml"/>
  <Override PartName="/ppt/tags/tag189.xml" ContentType="application/vnd.openxmlformats-officedocument.presentationml.tags+xml"/>
  <Override PartName="/ppt/tableStyles.xml" ContentType="application/vnd.openxmlformats-officedocument.presentationml.tableStyles+xml"/>
  <Override PartName="/ppt/tags/tag27.xml" ContentType="application/vnd.openxmlformats-officedocument.presentationml.tags+xml"/>
  <Override PartName="/ppt/tags/tag74.xml" ContentType="application/vnd.openxmlformats-officedocument.presentationml.tags+xml"/>
  <Override PartName="/ppt/tags/tag230.xml" ContentType="application/vnd.openxmlformats-officedocument.presentationml.tags+xml"/>
  <Override PartName="/ppt/tags/tag52.xml" ContentType="application/vnd.openxmlformats-officedocument.presentationml.tags+xml"/>
  <Override PartName="/ppt/tags/tag167.xml" ContentType="application/vnd.openxmlformats-officedocument.presentationml.tags+xml"/>
  <Override PartName="/ppt/tags/tag306.xml" ContentType="application/vnd.openxmlformats-officedocument.presentationml.tags+xml"/>
  <Override PartName="/ppt/tags/tag145.xml" ContentType="application/vnd.openxmlformats-officedocument.presentationml.tags+xml"/>
  <Override PartName="/ppt/tags/tag192.xml" ContentType="application/vnd.openxmlformats-officedocument.presentationml.tags+xml"/>
  <Override PartName="/ppt/tags/tag30.xml" ContentType="application/vnd.openxmlformats-officedocument.presentationml.tags+xml"/>
  <Override PartName="/ppt/tags/tag268.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ags/tag123.xml" ContentType="application/vnd.openxmlformats-officedocument.presentationml.tags+xml"/>
  <Override PartName="/ppt/tags/tag170.xml" ContentType="application/vnd.openxmlformats-officedocument.presentationml.tags+xml"/>
  <Override PartName="/ppt/slideLayouts/slideLayout76.xml" ContentType="application/vnd.openxmlformats-officedocument.presentationml.slideLayout+xml"/>
  <Override PartName="/ppt/tags/tag101.xml" ContentType="application/vnd.openxmlformats-officedocument.presentationml.tags+xml"/>
  <Override PartName="/ppt/tags/tag246.xml" ContentType="application/vnd.openxmlformats-officedocument.presentationml.tags+xml"/>
  <Override PartName="/ppt/tags/tag293.xml" ContentType="application/vnd.openxmlformats-officedocument.presentationml.tags+xml"/>
  <Override PartName="/ppt/tags/tag68.xml" ContentType="application/vnd.openxmlformats-officedocument.presentationml.tags+xml"/>
  <Override PartName="/ppt/slideLayouts/slideLayout54.xml" ContentType="application/vnd.openxmlformats-officedocument.presentationml.slideLayout+xml"/>
  <Override PartName="/ppt/tags/tag224.xml" ContentType="application/vnd.openxmlformats-officedocument.presentationml.tags+xml"/>
  <Override PartName="/ppt/tags/tag271.xml" ContentType="application/vnd.openxmlformats-officedocument.presentationml.tags+xml"/>
  <Override PartName="/ppt/presentation.xml" ContentType="application/vnd.openxmlformats-officedocument.presentationml.presentation.main+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tags/tag46.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tags/tag186.xml" ContentType="application/vnd.openxmlformats-officedocument.presentationml.tags+xml"/>
  <Override PartName="/ppt/tags/tag202.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 id="2147483687" r:id="rId4"/>
    <p:sldMasterId id="2147483699" r:id="rId5"/>
    <p:sldMasterId id="2147483711" r:id="rId6"/>
    <p:sldMasterId id="2147483723" r:id="rId7"/>
  </p:sldMasterIdLst>
  <p:notesMasterIdLst>
    <p:notesMasterId r:id="rId19"/>
  </p:notesMasterIdLst>
  <p:handoutMasterIdLst>
    <p:handoutMasterId r:id="rId20"/>
  </p:handoutMasterIdLst>
  <p:sldIdLst>
    <p:sldId id="685" r:id="rId8"/>
    <p:sldId id="796" r:id="rId9"/>
    <p:sldId id="797" r:id="rId10"/>
    <p:sldId id="798" r:id="rId11"/>
    <p:sldId id="799" r:id="rId12"/>
    <p:sldId id="800" r:id="rId13"/>
    <p:sldId id="824" r:id="rId14"/>
    <p:sldId id="801" r:id="rId15"/>
    <p:sldId id="840" r:id="rId16"/>
    <p:sldId id="810" r:id="rId17"/>
    <p:sldId id="811" r:id="rId1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仝德志" initials="仝德志"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2F2F2"/>
    <a:srgbClr val="0070C0"/>
    <a:srgbClr val="2C4C78"/>
    <a:srgbClr val="0066FF"/>
    <a:srgbClr val="E9EDF4"/>
    <a:srgbClr val="D0D8E8"/>
    <a:srgbClr val="993300"/>
    <a:srgbClr val="29292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26" autoAdjust="0"/>
    <p:restoredTop sz="94660"/>
  </p:normalViewPr>
  <p:slideViewPr>
    <p:cSldViewPr>
      <p:cViewPr varScale="1">
        <p:scale>
          <a:sx n="144" d="100"/>
          <a:sy n="144" d="100"/>
        </p:scale>
        <p:origin x="-972" y="-90"/>
      </p:cViewPr>
      <p:guideLst>
        <p:guide orient="horz" pos="1827"/>
        <p:guide pos="2880"/>
      </p:guideLst>
    </p:cSldViewPr>
  </p:slideViewPr>
  <p:notesTextViewPr>
    <p:cViewPr>
      <p:scale>
        <a:sx n="100" d="100"/>
        <a:sy n="100" d="100"/>
      </p:scale>
      <p:origin x="0" y="0"/>
    </p:cViewPr>
  </p:notesTextViewPr>
  <p:sorterViewPr>
    <p:cViewPr>
      <p:scale>
        <a:sx n="50" d="100"/>
        <a:sy n="5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D5692FB-4A40-4FE1-9542-DA1D9CA13BA6}" type="datetimeFigureOut">
              <a:rPr lang="zh-CN" altLang="en-US" smtClean="0"/>
              <a:t>2021/11/19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D38F3C-D976-4073-8BA3-9B3E07FD1294}"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CAAD69-838F-4A05-AD8A-32C56977AEBE}" type="datetimeFigureOut">
              <a:rPr lang="zh-CN" altLang="en-US" smtClean="0"/>
              <a:pPr/>
              <a:t>2021/11/19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FF2840-1518-4960-82A3-D28AB7EB9CF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solidFill>
                  <a:prstClr val="black"/>
                </a:solidFill>
              </a:rPr>
              <a:pPr/>
              <a:t>2</a:t>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pPr/>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pPr/>
              <a:t>11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2.xml"/><Relationship Id="rId5" Type="http://schemas.openxmlformats.org/officeDocument/2006/relationships/tags" Target="../tags/tag11.xml"/><Relationship Id="rId4" Type="http://schemas.openxmlformats.org/officeDocument/2006/relationships/tags" Target="../tags/tag10.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2.xml"/><Relationship Id="rId5" Type="http://schemas.openxmlformats.org/officeDocument/2006/relationships/tags" Target="../tags/tag16.xml"/><Relationship Id="rId4"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2.xml"/><Relationship Id="rId5" Type="http://schemas.openxmlformats.org/officeDocument/2006/relationships/tags" Target="../tags/tag21.xml"/><Relationship Id="rId4" Type="http://schemas.openxmlformats.org/officeDocument/2006/relationships/tags" Target="../tags/tag20.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2.xml"/><Relationship Id="rId4" Type="http://schemas.openxmlformats.org/officeDocument/2006/relationships/tags" Target="../tags/tag39.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2.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2.xml"/><Relationship Id="rId5" Type="http://schemas.openxmlformats.org/officeDocument/2006/relationships/tags" Target="../tags/tag53.xml"/><Relationship Id="rId4" Type="http://schemas.openxmlformats.org/officeDocument/2006/relationships/tags" Target="../tags/tag5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2.xml"/><Relationship Id="rId4" Type="http://schemas.openxmlformats.org/officeDocument/2006/relationships/tags" Target="../tags/tag57.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slideMaster" Target="../slideMasters/slideMaster2.xml"/><Relationship Id="rId4" Type="http://schemas.openxmlformats.org/officeDocument/2006/relationships/tags" Target="../tags/tag6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slideMaster" Target="../slideMasters/slideMaster4.xml"/><Relationship Id="rId5" Type="http://schemas.openxmlformats.org/officeDocument/2006/relationships/tags" Target="../tags/tag72.xml"/><Relationship Id="rId4" Type="http://schemas.openxmlformats.org/officeDocument/2006/relationships/tags" Target="../tags/tag71.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slideMaster" Target="../slideMasters/slideMaster4.xml"/><Relationship Id="rId5" Type="http://schemas.openxmlformats.org/officeDocument/2006/relationships/tags" Target="../tags/tag77.xml"/><Relationship Id="rId4" Type="http://schemas.openxmlformats.org/officeDocument/2006/relationships/tags" Target="../tags/tag76.xml"/></Relationships>
</file>

<file path=ppt/slideLayouts/_rels/slideLayout39.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Master" Target="../slideMasters/slideMaster4.xml"/><Relationship Id="rId5" Type="http://schemas.openxmlformats.org/officeDocument/2006/relationships/tags" Target="../tags/tag82.xml"/><Relationship Id="rId4" Type="http://schemas.openxmlformats.org/officeDocument/2006/relationships/tags" Target="../tags/tag81.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slideMaster" Target="../slideMasters/slideMaster4.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s>
</file>

<file path=ppt/slideLayouts/_rels/slideLayout41.xml.rels><?xml version="1.0" encoding="UTF-8" standalone="yes"?>
<Relationships xmlns="http://schemas.openxmlformats.org/package/2006/relationships"><Relationship Id="rId8" Type="http://schemas.openxmlformats.org/officeDocument/2006/relationships/tags" Target="../tags/tag96.xml"/><Relationship Id="rId3" Type="http://schemas.openxmlformats.org/officeDocument/2006/relationships/tags" Target="../tags/tag91.xml"/><Relationship Id="rId7" Type="http://schemas.openxmlformats.org/officeDocument/2006/relationships/tags" Target="../tags/tag95.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tags" Target="../tags/tag92.xml"/><Relationship Id="rId9"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 Id="rId5" Type="http://schemas.openxmlformats.org/officeDocument/2006/relationships/slideMaster" Target="../slideMasters/slideMaster4.xml"/><Relationship Id="rId4" Type="http://schemas.openxmlformats.org/officeDocument/2006/relationships/tags" Target="../tags/tag100.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 Id="rId4"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106.xml"/><Relationship Id="rId7" Type="http://schemas.openxmlformats.org/officeDocument/2006/relationships/slideMaster" Target="../slideMasters/slideMaster4.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slideMaster" Target="../slideMasters/slideMaster4.xml"/><Relationship Id="rId5" Type="http://schemas.openxmlformats.org/officeDocument/2006/relationships/tags" Target="../tags/tag114.xml"/><Relationship Id="rId4" Type="http://schemas.openxmlformats.org/officeDocument/2006/relationships/tags" Target="../tags/tag113.xml"/></Relationships>
</file>

<file path=ppt/slideLayouts/_rels/slideLayout46.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 Id="rId5" Type="http://schemas.openxmlformats.org/officeDocument/2006/relationships/slideMaster" Target="../slideMasters/slideMaster4.xml"/><Relationship Id="rId4" Type="http://schemas.openxmlformats.org/officeDocument/2006/relationships/tags" Target="../tags/tag118.xml"/></Relationships>
</file>

<file path=ppt/slideLayouts/_rels/slideLayout47.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5" Type="http://schemas.openxmlformats.org/officeDocument/2006/relationships/slideMaster" Target="../slideMasters/slideMaster4.xml"/><Relationship Id="rId4" Type="http://schemas.openxmlformats.org/officeDocument/2006/relationships/tags" Target="../tags/tag122.xml"/></Relationships>
</file>

<file path=ppt/slideLayouts/_rels/slideLayout48.xml.rels><?xml version="1.0" encoding="UTF-8" standalone="yes"?>
<Relationships xmlns="http://schemas.openxmlformats.org/package/2006/relationships"><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Master" Target="../slideMasters/slideMaster5.xml"/><Relationship Id="rId5" Type="http://schemas.openxmlformats.org/officeDocument/2006/relationships/tags" Target="../tags/tag133.xml"/><Relationship Id="rId4" Type="http://schemas.openxmlformats.org/officeDocument/2006/relationships/tags" Target="../tags/tag132.xml"/></Relationships>
</file>

<file path=ppt/slideLayouts/_rels/slideLayout49.xml.rels><?xml version="1.0" encoding="UTF-8" standalone="yes"?>
<Relationships xmlns="http://schemas.openxmlformats.org/package/2006/relationships"><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Master" Target="../slideMasters/slideMaster5.xml"/><Relationship Id="rId5" Type="http://schemas.openxmlformats.org/officeDocument/2006/relationships/tags" Target="../tags/tag138.xml"/><Relationship Id="rId4" Type="http://schemas.openxmlformats.org/officeDocument/2006/relationships/tags" Target="../tags/tag137.xml"/></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slideMaster" Target="../slideMasters/slideMaster5.xml"/><Relationship Id="rId5" Type="http://schemas.openxmlformats.org/officeDocument/2006/relationships/tags" Target="../tags/tag143.xml"/><Relationship Id="rId4" Type="http://schemas.openxmlformats.org/officeDocument/2006/relationships/tags" Target="../tags/tag142.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146.xml"/><Relationship Id="rId7" Type="http://schemas.openxmlformats.org/officeDocument/2006/relationships/slideMaster" Target="../slideMasters/slideMaster5.xml"/><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tags" Target="../tags/tag147.xml"/></Relationships>
</file>

<file path=ppt/slideLayouts/_rels/slideLayout52.xml.rels><?xml version="1.0" encoding="UTF-8" standalone="yes"?>
<Relationships xmlns="http://schemas.openxmlformats.org/package/2006/relationships"><Relationship Id="rId8" Type="http://schemas.openxmlformats.org/officeDocument/2006/relationships/tags" Target="../tags/tag157.xml"/><Relationship Id="rId3" Type="http://schemas.openxmlformats.org/officeDocument/2006/relationships/tags" Target="../tags/tag152.xml"/><Relationship Id="rId7" Type="http://schemas.openxmlformats.org/officeDocument/2006/relationships/tags" Target="../tags/tag156.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9"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160.xml"/><Relationship Id="rId2" Type="http://schemas.openxmlformats.org/officeDocument/2006/relationships/tags" Target="../tags/tag159.xml"/><Relationship Id="rId1" Type="http://schemas.openxmlformats.org/officeDocument/2006/relationships/tags" Target="../tags/tag158.xml"/><Relationship Id="rId5" Type="http://schemas.openxmlformats.org/officeDocument/2006/relationships/slideMaster" Target="../slideMasters/slideMaster5.xml"/><Relationship Id="rId4" Type="http://schemas.openxmlformats.org/officeDocument/2006/relationships/tags" Target="../tags/tag161.xml"/></Relationships>
</file>

<file path=ppt/slideLayouts/_rels/slideLayout54.xml.rels><?xml version="1.0" encoding="UTF-8" standalone="yes"?>
<Relationships xmlns="http://schemas.openxmlformats.org/package/2006/relationships"><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tags" Target="../tags/tag162.xml"/><Relationship Id="rId4"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167.xml"/><Relationship Id="rId7" Type="http://schemas.openxmlformats.org/officeDocument/2006/relationships/slideMaster" Target="../slideMasters/slideMaster5.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s>
</file>

<file path=ppt/slideLayouts/_rels/slideLayout56.xml.rels><?xml version="1.0" encoding="UTF-8" standalone="yes"?>
<Relationships xmlns="http://schemas.openxmlformats.org/package/2006/relationships"><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 Id="rId6" Type="http://schemas.openxmlformats.org/officeDocument/2006/relationships/slideMaster" Target="../slideMasters/slideMaster5.xml"/><Relationship Id="rId5" Type="http://schemas.openxmlformats.org/officeDocument/2006/relationships/tags" Target="../tags/tag175.xml"/><Relationship Id="rId4" Type="http://schemas.openxmlformats.org/officeDocument/2006/relationships/tags" Target="../tags/tag174.xml"/></Relationships>
</file>

<file path=ppt/slideLayouts/_rels/slideLayout57.xml.rels><?xml version="1.0" encoding="UTF-8" standalone="yes"?>
<Relationships xmlns="http://schemas.openxmlformats.org/package/2006/relationships"><Relationship Id="rId3" Type="http://schemas.openxmlformats.org/officeDocument/2006/relationships/tags" Target="../tags/tag178.xml"/><Relationship Id="rId2" Type="http://schemas.openxmlformats.org/officeDocument/2006/relationships/tags" Target="../tags/tag177.xml"/><Relationship Id="rId1" Type="http://schemas.openxmlformats.org/officeDocument/2006/relationships/tags" Target="../tags/tag176.xml"/><Relationship Id="rId5" Type="http://schemas.openxmlformats.org/officeDocument/2006/relationships/slideMaster" Target="../slideMasters/slideMaster5.xml"/><Relationship Id="rId4" Type="http://schemas.openxmlformats.org/officeDocument/2006/relationships/tags" Target="../tags/tag179.xml"/></Relationships>
</file>

<file path=ppt/slideLayouts/_rels/slideLayout58.xml.rels><?xml version="1.0" encoding="UTF-8" standalone="yes"?>
<Relationships xmlns="http://schemas.openxmlformats.org/package/2006/relationships"><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 Id="rId5" Type="http://schemas.openxmlformats.org/officeDocument/2006/relationships/slideMaster" Target="../slideMasters/slideMaster5.xml"/><Relationship Id="rId4" Type="http://schemas.openxmlformats.org/officeDocument/2006/relationships/tags" Target="../tags/tag183.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192.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slideMaster" Target="../slideMasters/slideMaster6.xml"/><Relationship Id="rId5" Type="http://schemas.openxmlformats.org/officeDocument/2006/relationships/tags" Target="../tags/tag194.xml"/><Relationship Id="rId4" Type="http://schemas.openxmlformats.org/officeDocument/2006/relationships/tags" Target="../tags/tag193.xml"/></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197.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slideMaster" Target="../slideMasters/slideMaster6.xml"/><Relationship Id="rId5" Type="http://schemas.openxmlformats.org/officeDocument/2006/relationships/tags" Target="../tags/tag199.xml"/><Relationship Id="rId4" Type="http://schemas.openxmlformats.org/officeDocument/2006/relationships/tags" Target="../tags/tag198.xml"/></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202.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slideMaster" Target="../slideMasters/slideMaster6.xml"/><Relationship Id="rId5" Type="http://schemas.openxmlformats.org/officeDocument/2006/relationships/tags" Target="../tags/tag204.xml"/><Relationship Id="rId4" Type="http://schemas.openxmlformats.org/officeDocument/2006/relationships/tags" Target="../tags/tag203.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207.xml"/><Relationship Id="rId7" Type="http://schemas.openxmlformats.org/officeDocument/2006/relationships/slideMaster" Target="../slideMasters/slideMaster6.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s>
</file>

<file path=ppt/slideLayouts/_rels/slideLayout63.xml.rels><?xml version="1.0" encoding="UTF-8" standalone="yes"?>
<Relationships xmlns="http://schemas.openxmlformats.org/package/2006/relationships"><Relationship Id="rId8" Type="http://schemas.openxmlformats.org/officeDocument/2006/relationships/tags" Target="../tags/tag218.xml"/><Relationship Id="rId3" Type="http://schemas.openxmlformats.org/officeDocument/2006/relationships/tags" Target="../tags/tag213.xml"/><Relationship Id="rId7" Type="http://schemas.openxmlformats.org/officeDocument/2006/relationships/tags" Target="../tags/tag217.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221.xml"/><Relationship Id="rId2" Type="http://schemas.openxmlformats.org/officeDocument/2006/relationships/tags" Target="../tags/tag220.xml"/><Relationship Id="rId1" Type="http://schemas.openxmlformats.org/officeDocument/2006/relationships/tags" Target="../tags/tag219.xml"/><Relationship Id="rId5" Type="http://schemas.openxmlformats.org/officeDocument/2006/relationships/slideMaster" Target="../slideMasters/slideMaster6.xml"/><Relationship Id="rId4" Type="http://schemas.openxmlformats.org/officeDocument/2006/relationships/tags" Target="../tags/tag222.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225.xml"/><Relationship Id="rId2" Type="http://schemas.openxmlformats.org/officeDocument/2006/relationships/tags" Target="../tags/tag224.xml"/><Relationship Id="rId1" Type="http://schemas.openxmlformats.org/officeDocument/2006/relationships/tags" Target="../tags/tag223.xml"/><Relationship Id="rId4"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228.xml"/><Relationship Id="rId7" Type="http://schemas.openxmlformats.org/officeDocument/2006/relationships/slideMaster" Target="../slideMasters/slideMaster6.xml"/><Relationship Id="rId2" Type="http://schemas.openxmlformats.org/officeDocument/2006/relationships/tags" Target="../tags/tag227.xml"/><Relationship Id="rId1" Type="http://schemas.openxmlformats.org/officeDocument/2006/relationships/tags" Target="../tags/tag226.xml"/><Relationship Id="rId6" Type="http://schemas.openxmlformats.org/officeDocument/2006/relationships/tags" Target="../tags/tag231.xml"/><Relationship Id="rId5" Type="http://schemas.openxmlformats.org/officeDocument/2006/relationships/tags" Target="../tags/tag230.xml"/><Relationship Id="rId4" Type="http://schemas.openxmlformats.org/officeDocument/2006/relationships/tags" Target="../tags/tag229.xml"/></Relationships>
</file>

<file path=ppt/slideLayouts/_rels/slideLayout67.xml.rels><?xml version="1.0" encoding="UTF-8" standalone="yes"?>
<Relationships xmlns="http://schemas.openxmlformats.org/package/2006/relationships"><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tags" Target="../tags/tag232.xml"/><Relationship Id="rId6" Type="http://schemas.openxmlformats.org/officeDocument/2006/relationships/slideMaster" Target="../slideMasters/slideMaster6.xml"/><Relationship Id="rId5" Type="http://schemas.openxmlformats.org/officeDocument/2006/relationships/tags" Target="../tags/tag236.xml"/><Relationship Id="rId4" Type="http://schemas.openxmlformats.org/officeDocument/2006/relationships/tags" Target="../tags/tag235.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239.xml"/><Relationship Id="rId2" Type="http://schemas.openxmlformats.org/officeDocument/2006/relationships/tags" Target="../tags/tag238.xml"/><Relationship Id="rId1" Type="http://schemas.openxmlformats.org/officeDocument/2006/relationships/tags" Target="../tags/tag237.xml"/><Relationship Id="rId5" Type="http://schemas.openxmlformats.org/officeDocument/2006/relationships/slideMaster" Target="../slideMasters/slideMaster6.xml"/><Relationship Id="rId4" Type="http://schemas.openxmlformats.org/officeDocument/2006/relationships/tags" Target="../tags/tag240.xml"/></Relationships>
</file>

<file path=ppt/slideLayouts/_rels/slideLayout69.xml.rels><?xml version="1.0" encoding="UTF-8" standalone="yes"?>
<Relationships xmlns="http://schemas.openxmlformats.org/package/2006/relationships"><Relationship Id="rId3" Type="http://schemas.openxmlformats.org/officeDocument/2006/relationships/tags" Target="../tags/tag243.xml"/><Relationship Id="rId2" Type="http://schemas.openxmlformats.org/officeDocument/2006/relationships/tags" Target="../tags/tag242.xml"/><Relationship Id="rId1" Type="http://schemas.openxmlformats.org/officeDocument/2006/relationships/tags" Target="../tags/tag241.xml"/><Relationship Id="rId5" Type="http://schemas.openxmlformats.org/officeDocument/2006/relationships/slideMaster" Target="../slideMasters/slideMaster6.xml"/><Relationship Id="rId4" Type="http://schemas.openxmlformats.org/officeDocument/2006/relationships/tags" Target="../tags/tag24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7.xml"/><Relationship Id="rId1" Type="http://schemas.openxmlformats.org/officeDocument/2006/relationships/tags" Target="../tags/tag25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7.xml"/><Relationship Id="rId1" Type="http://schemas.openxmlformats.org/officeDocument/2006/relationships/tags" Target="../tags/tag25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7.xml"/><Relationship Id="rId1" Type="http://schemas.openxmlformats.org/officeDocument/2006/relationships/tags" Target="../tags/tag25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7.xml"/><Relationship Id="rId1" Type="http://schemas.openxmlformats.org/officeDocument/2006/relationships/tags" Target="../tags/tag254.xml"/></Relationships>
</file>

<file path=ppt/slideLayouts/_rels/slideLayout74.xml.rels><?xml version="1.0" encoding="UTF-8" standalone="yes"?>
<Relationships xmlns="http://schemas.openxmlformats.org/package/2006/relationships"><Relationship Id="rId3" Type="http://schemas.openxmlformats.org/officeDocument/2006/relationships/tags" Target="../tags/tag257.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slideMaster" Target="../slideMasters/slideMaster7.xml"/><Relationship Id="rId5" Type="http://schemas.openxmlformats.org/officeDocument/2006/relationships/tags" Target="../tags/tag259.xml"/><Relationship Id="rId4" Type="http://schemas.openxmlformats.org/officeDocument/2006/relationships/tags" Target="../tags/tag258.xml"/></Relationships>
</file>

<file path=ppt/slideLayouts/_rels/slideLayout75.xml.rels><?xml version="1.0" encoding="UTF-8" standalone="yes"?>
<Relationships xmlns="http://schemas.openxmlformats.org/package/2006/relationships"><Relationship Id="rId3" Type="http://schemas.openxmlformats.org/officeDocument/2006/relationships/tags" Target="../tags/tag26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slideMaster" Target="../slideMasters/slideMaster7.xml"/><Relationship Id="rId5" Type="http://schemas.openxmlformats.org/officeDocument/2006/relationships/tags" Target="../tags/tag264.xml"/><Relationship Id="rId4" Type="http://schemas.openxmlformats.org/officeDocument/2006/relationships/tags" Target="../tags/tag263.xml"/></Relationships>
</file>

<file path=ppt/slideLayouts/_rels/slideLayout76.xml.rels><?xml version="1.0" encoding="UTF-8" standalone="yes"?>
<Relationships xmlns="http://schemas.openxmlformats.org/package/2006/relationships"><Relationship Id="rId8" Type="http://schemas.openxmlformats.org/officeDocument/2006/relationships/tags" Target="../tags/tag272.xml"/><Relationship Id="rId3" Type="http://schemas.openxmlformats.org/officeDocument/2006/relationships/tags" Target="../tags/tag267.xml"/><Relationship Id="rId7" Type="http://schemas.openxmlformats.org/officeDocument/2006/relationships/tags" Target="../tags/tag271.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tags" Target="../tags/tag270.xml"/><Relationship Id="rId5" Type="http://schemas.openxmlformats.org/officeDocument/2006/relationships/tags" Target="../tags/tag269.xml"/><Relationship Id="rId4" Type="http://schemas.openxmlformats.org/officeDocument/2006/relationships/tags" Target="../tags/tag268.xml"/><Relationship Id="rId9"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tags" Target="../tags/tag275.xml"/><Relationship Id="rId7" Type="http://schemas.openxmlformats.org/officeDocument/2006/relationships/slideMaster" Target="../slideMasters/slideMaster7.xml"/><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tags" Target="../tags/tag278.xml"/><Relationship Id="rId5" Type="http://schemas.openxmlformats.org/officeDocument/2006/relationships/tags" Target="../tags/tag277.xml"/><Relationship Id="rId4" Type="http://schemas.openxmlformats.org/officeDocument/2006/relationships/tags" Target="../tags/tag276.xml"/></Relationships>
</file>

<file path=ppt/slideLayouts/_rels/slideLayout78.xml.rels><?xml version="1.0" encoding="UTF-8" standalone="yes"?>
<Relationships xmlns="http://schemas.openxmlformats.org/package/2006/relationships"><Relationship Id="rId3" Type="http://schemas.openxmlformats.org/officeDocument/2006/relationships/tags" Target="../tags/tag281.xml"/><Relationship Id="rId2" Type="http://schemas.openxmlformats.org/officeDocument/2006/relationships/tags" Target="../tags/tag280.xml"/><Relationship Id="rId1" Type="http://schemas.openxmlformats.org/officeDocument/2006/relationships/tags" Target="../tags/tag279.xml"/><Relationship Id="rId5" Type="http://schemas.openxmlformats.org/officeDocument/2006/relationships/slideMaster" Target="../slideMasters/slideMaster7.xml"/><Relationship Id="rId4" Type="http://schemas.openxmlformats.org/officeDocument/2006/relationships/tags" Target="../tags/tag282.xml"/></Relationships>
</file>

<file path=ppt/slideLayouts/_rels/slideLayout79.xml.rels><?xml version="1.0" encoding="UTF-8" standalone="yes"?>
<Relationships xmlns="http://schemas.openxmlformats.org/package/2006/relationships"><Relationship Id="rId3" Type="http://schemas.openxmlformats.org/officeDocument/2006/relationships/tags" Target="../tags/tag285.xml"/><Relationship Id="rId2" Type="http://schemas.openxmlformats.org/officeDocument/2006/relationships/tags" Target="../tags/tag284.xml"/><Relationship Id="rId1" Type="http://schemas.openxmlformats.org/officeDocument/2006/relationships/tags" Target="../tags/tag283.xml"/><Relationship Id="rId4"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tags" Target="../tags/tag288.xml"/><Relationship Id="rId7" Type="http://schemas.openxmlformats.org/officeDocument/2006/relationships/slideMaster" Target="../slideMasters/slideMaster7.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294.xml"/><Relationship Id="rId7" Type="http://schemas.openxmlformats.org/officeDocument/2006/relationships/slideMaster" Target="../slideMasters/slideMaster7.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s>
</file>

<file path=ppt/slideLayouts/_rels/slideLayout82.xml.rels><?xml version="1.0" encoding="UTF-8" standalone="yes"?>
<Relationships xmlns="http://schemas.openxmlformats.org/package/2006/relationships"><Relationship Id="rId3" Type="http://schemas.openxmlformats.org/officeDocument/2006/relationships/tags" Target="../tags/tag30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slideMaster" Target="../slideMasters/slideMaster7.xml"/><Relationship Id="rId5" Type="http://schemas.openxmlformats.org/officeDocument/2006/relationships/tags" Target="../tags/tag302.xml"/><Relationship Id="rId4" Type="http://schemas.openxmlformats.org/officeDocument/2006/relationships/tags" Target="../tags/tag30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2286"/>
            <a:ext cx="9144000" cy="5138928"/>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8A7B41-AB68-4FC1-AA3B-D36258A6E97C}" type="datetime1">
              <a:rPr lang="zh-HK" altLang="en-US" smtClean="0"/>
              <a:t>19/11/2021</a:t>
            </a:fld>
            <a:endParaRPr lang="zh-HK" altLang="en-US"/>
          </a:p>
        </p:txBody>
      </p:sp>
      <p:sp>
        <p:nvSpPr>
          <p:cNvPr id="3" name="Footer Placeholder 2"/>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4" name="Slide Number Placeholder 3"/>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2C069D-802D-40F9-A580-932C25F2C78B}" type="datetime1">
              <a:rPr lang="zh-HK" altLang="en-US" smtClean="0"/>
              <a:t>19/11/2021</a:t>
            </a:fld>
            <a:endParaRPr lang="zh-HK" altLang="en-US"/>
          </a:p>
        </p:txBody>
      </p:sp>
      <p:sp>
        <p:nvSpPr>
          <p:cNvPr id="3" name="Footer Placeholder 2"/>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4" name="Slide Number Placeholder 3"/>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b="31548"/>
          <a:stretch>
            <a:fillRect/>
          </a:stretch>
        </p:blipFill>
        <p:spPr>
          <a:xfrm>
            <a:off x="0" y="2952750"/>
            <a:ext cx="9144000" cy="2190750"/>
          </a:xfrm>
          <a:prstGeom prst="rect">
            <a:avLst/>
          </a:prstGeom>
          <a:effectLst/>
        </p:spPr>
      </p:pic>
      <p:sp>
        <p:nvSpPr>
          <p:cNvPr id="9" name="矩形 8"/>
          <p:cNvSpPr/>
          <p:nvPr userDrawn="1"/>
        </p:nvSpPr>
        <p:spPr>
          <a:xfrm>
            <a:off x="0" y="2499742"/>
            <a:ext cx="9144000" cy="2643758"/>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3189515" y="1251857"/>
            <a:ext cx="5551714" cy="2982686"/>
          </a:xfrm>
          <a:custGeom>
            <a:avLst/>
            <a:gdLst>
              <a:gd name="connsiteX0" fmla="*/ 0 w 7402285"/>
              <a:gd name="connsiteY0" fmla="*/ 0 h 3976914"/>
              <a:gd name="connsiteX1" fmla="*/ 7402285 w 7402285"/>
              <a:gd name="connsiteY1" fmla="*/ 0 h 3976914"/>
              <a:gd name="connsiteX2" fmla="*/ 7402285 w 7402285"/>
              <a:gd name="connsiteY2" fmla="*/ 3976914 h 3976914"/>
              <a:gd name="connsiteX3" fmla="*/ 0 w 7402285"/>
              <a:gd name="connsiteY3" fmla="*/ 3976914 h 3976914"/>
            </a:gdLst>
            <a:ahLst/>
            <a:cxnLst>
              <a:cxn ang="0">
                <a:pos x="connsiteX0" y="connsiteY0"/>
              </a:cxn>
              <a:cxn ang="0">
                <a:pos x="connsiteX1" y="connsiteY1"/>
              </a:cxn>
              <a:cxn ang="0">
                <a:pos x="connsiteX2" y="connsiteY2"/>
              </a:cxn>
              <a:cxn ang="0">
                <a:pos x="connsiteX3" y="connsiteY3"/>
              </a:cxn>
            </a:cxnLst>
            <a:rect l="l" t="t" r="r" b="b"/>
            <a:pathLst>
              <a:path w="7402285" h="3976914">
                <a:moveTo>
                  <a:pt x="0" y="0"/>
                </a:moveTo>
                <a:lnTo>
                  <a:pt x="7402285" y="0"/>
                </a:lnTo>
                <a:lnTo>
                  <a:pt x="7402285" y="3976914"/>
                </a:lnTo>
                <a:lnTo>
                  <a:pt x="0" y="3976914"/>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55F039D9-FC67-4A8C-8444-E80ABB364C27}"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zh-CN" altLang="en-US" smtClean="0"/>
              <a:t>联系人：陈广大，</a:t>
            </a:r>
            <a:r>
              <a:rPr lang="en-US" altLang="zh-CN" smtClean="0"/>
              <a:t>13776608991</a:t>
            </a:r>
            <a:endParaRPr lang="en-US"/>
          </a:p>
        </p:txBody>
      </p:sp>
      <p:sp>
        <p:nvSpPr>
          <p:cNvPr id="5" name="灯片编号占位符 4"/>
          <p:cNvSpPr>
            <a:spLocks noGrp="1"/>
          </p:cNvSpPr>
          <p:nvPr>
            <p:ph type="sldNum" sz="quarter" idx="11"/>
          </p:nvPr>
        </p:nvSpPr>
        <p:spPr/>
        <p:txBody>
          <a:bodyPr/>
          <a:lstStyle>
            <a:lvl1pPr>
              <a:defRPr/>
            </a:lvl1pPr>
          </a:lstStyle>
          <a:p>
            <a:fld id="{A3D0A132-4528-410A-98C0-ACEED49766DA}" type="slidenum">
              <a:rPr lang="en-US"/>
              <a:pPr/>
              <a:t>‹#›</a:t>
            </a:fld>
            <a:endParaRPr lang="en-US"/>
          </a:p>
        </p:txBody>
      </p:sp>
      <p:sp>
        <p:nvSpPr>
          <p:cNvPr id="6" name="日期占位符 5"/>
          <p:cNvSpPr>
            <a:spLocks noGrp="1"/>
          </p:cNvSpPr>
          <p:nvPr>
            <p:ph type="dt" sz="half" idx="12"/>
          </p:nvPr>
        </p:nvSpPr>
        <p:spPr/>
        <p:txBody>
          <a:bodyPr/>
          <a:lstStyle>
            <a:lvl1pPr>
              <a:defRPr/>
            </a:lvl1pPr>
          </a:lstStyle>
          <a:p>
            <a:fld id="{86D368FA-6CBA-40FA-A0B9-F8B2E27488F8}" type="datetime1">
              <a:rPr lang="zh-HK" altLang="en-US" smtClean="0"/>
              <a:t>19/11/2021</a:t>
            </a:fld>
            <a:endParaRPr lang="zh-CN" altLang="zh-CN"/>
          </a:p>
        </p:txBody>
      </p:sp>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178132C4-1535-4B4C-B483-7DF95623CDAA}" type="datetime1">
              <a:rPr lang="zh-HK" altLang="en-US" smtClean="0"/>
              <a:t>19/11/2021</a:t>
            </a:fld>
            <a:endParaRPr lang="zh-CN" altLang="en-US" dirty="0"/>
          </a:p>
        </p:txBody>
      </p:sp>
      <p:sp>
        <p:nvSpPr>
          <p:cNvPr id="4" name="页脚占位符 4"/>
          <p:cNvSpPr>
            <a:spLocks noGrp="1"/>
          </p:cNvSpPr>
          <p:nvPr>
            <p:ph type="ftr" sz="quarter" idx="11"/>
          </p:nvPr>
        </p:nvSpPr>
        <p:spPr/>
        <p:txBody>
          <a:bodyPr/>
          <a:lstStyle>
            <a:lvl1pPr>
              <a:defRPr/>
            </a:lvl1pPr>
          </a:lstStyle>
          <a:p>
            <a:pPr>
              <a:defRPr/>
            </a:pPr>
            <a:r>
              <a:rPr lang="zh-CN" altLang="en-US" smtClean="0"/>
              <a:t>联系人：陈广大，</a:t>
            </a:r>
            <a:r>
              <a:rPr lang="en-US" altLang="zh-CN" smtClean="0"/>
              <a:t>13776608991</a:t>
            </a: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A9DCC80F-18AA-4ED9-9F90-1522F07B455C}" type="slidenum">
              <a:rPr lang="zh-CN" altLang="en-US"/>
              <a:pPr>
                <a:defRPr/>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502412" y="1941211"/>
            <a:ext cx="8139178" cy="674375"/>
          </a:xfrm>
        </p:spPr>
        <p:txBody>
          <a:bodyPr lIns="101600" tIns="38100" rIns="25400" bIns="38100" anchor="t" anchorCtr="0">
            <a:noAutofit/>
          </a:bodyPr>
          <a:lstStyle>
            <a:lvl1pPr algn="ctr">
              <a:defRPr sz="405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502412" y="2674620"/>
            <a:ext cx="8139178" cy="713238"/>
          </a:xfrm>
        </p:spPr>
        <p:txBody>
          <a:bodyPr lIns="101600" tIns="38100" rIns="76200" bIns="38100">
            <a:noAutofit/>
          </a:bodyPr>
          <a:lstStyle>
            <a:lvl1pPr marL="0" indent="0" algn="ctr" eaLnBrk="1" fontAlgn="auto" latinLnBrk="0" hangingPunct="1">
              <a:lnSpc>
                <a:spcPct val="100000"/>
              </a:lnSpc>
              <a:buNone/>
              <a:defRPr sz="1800" u="none" strike="noStrike" kern="1200" cap="none" spc="200" normalizeH="0" baseline="0">
                <a:solidFill>
                  <a:schemeClr val="tx1"/>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090E3E60-F433-4D27-ADD9-0C4682511E44}" type="datetime1">
              <a:rPr lang="zh-HK" altLang="en-US" smtClean="0"/>
              <a:t>19/11/2021</a:t>
            </a:fld>
            <a:endParaRPr lang="zh-CN" altLang="en-US"/>
          </a:p>
        </p:txBody>
      </p:sp>
      <p:sp>
        <p:nvSpPr>
          <p:cNvPr id="17" name="页脚占位符 16"/>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502412" y="972000"/>
            <a:ext cx="8139178" cy="378101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A5FA839C-9D46-43F5-A8E6-F09693A6B401}"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48" y="2856548"/>
            <a:ext cx="8139178" cy="468634"/>
          </a:xfrm>
        </p:spPr>
        <p:txBody>
          <a:bodyPr lIns="101600" tIns="38100" rIns="63500" bIns="38100" anchor="t" anchorCtr="0">
            <a:noAutofit/>
          </a:bodyPr>
          <a:lstStyle>
            <a:lvl1pPr>
              <a:defRPr sz="27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502444" y="3383756"/>
            <a:ext cx="8139178" cy="808489"/>
          </a:xfrm>
        </p:spPr>
        <p:txBody>
          <a:bodyPr lIns="101600" tIns="38100" rIns="76200" bIns="38100">
            <a:noAutofit/>
          </a:bodyPr>
          <a:lstStyle>
            <a:lvl1pPr marL="0" indent="0" eaLnBrk="1" fontAlgn="auto" latinLnBrk="0" hangingPunct="1">
              <a:buNone/>
              <a:defRPr kumimoji="0" lang="zh-CN" altLang="en-US" sz="1200" b="0" i="0" u="none" strike="noStrike" kern="1200" cap="none" spc="150" normalizeH="0" baseline="0" noProof="1">
                <a:solidFill>
                  <a:schemeClr val="tx1"/>
                </a:solidFill>
                <a:uFillTx/>
                <a:latin typeface="+mn-lt"/>
                <a:ea typeface="+mn-ea"/>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A45E4A99-E902-45ED-A9AE-6FBA4D4AA1E5}"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502448" y="972000"/>
            <a:ext cx="3962432" cy="378000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4679158" y="972000"/>
            <a:ext cx="3962432" cy="3780000"/>
          </a:xfrm>
        </p:spPr>
        <p:txBody>
          <a:bodyPr>
            <a:noAutofit/>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23E027BB-7336-4DC0-80E5-4AEE2FF6B89F}" type="datetime1">
              <a:rPr lang="zh-HK" altLang="en-US" smtClean="0"/>
              <a:t>19/11/2021</a:t>
            </a:fld>
            <a:endParaRPr lang="zh-CN" altLang="en-US"/>
          </a:p>
        </p:txBody>
      </p:sp>
      <p:sp>
        <p:nvSpPr>
          <p:cNvPr id="6" name="页脚占位符 5"/>
          <p:cNvSpPr>
            <a:spLocks noGrp="1"/>
          </p:cNvSpPr>
          <p:nvPr>
            <p:ph type="ftr" sz="quarter" idx="11"/>
            <p:custDataLst>
              <p:tags r:id="rId5"/>
            </p:custDataLst>
          </p:nvPr>
        </p:nvSpPr>
        <p:spPr/>
        <p:txBody>
          <a:bodyPr/>
          <a:lstStyle/>
          <a:p>
            <a:r>
              <a:rPr lang="zh-CN" altLang="en-US" smtClean="0"/>
              <a:t>联系人：陈广大，</a:t>
            </a:r>
            <a:r>
              <a:rPr lang="en-US" altLang="zh-CN" smtClean="0"/>
              <a:t>13776608991</a:t>
            </a:r>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502448" y="972000"/>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solidFill>
                <a:uFillTx/>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502444" y="1341782"/>
            <a:ext cx="3962400" cy="341417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4676813" y="972000"/>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solidFill>
                <a:uFillTx/>
                <a:latin typeface="+mn-lt"/>
                <a:ea typeface="+mn-ea"/>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4676813" y="1341782"/>
            <a:ext cx="3962432" cy="341417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47F89589-6556-43E7-A20B-A32B9FF240DF}" type="datetime1">
              <a:rPr lang="zh-HK" altLang="en-US" smtClean="0"/>
              <a:t>19/11/2021</a:t>
            </a:fld>
            <a:endParaRPr lang="zh-CN" altLang="en-US"/>
          </a:p>
        </p:txBody>
      </p:sp>
      <p:sp>
        <p:nvSpPr>
          <p:cNvPr id="8" name="页脚占位符 7"/>
          <p:cNvSpPr>
            <a:spLocks noGrp="1"/>
          </p:cNvSpPr>
          <p:nvPr>
            <p:ph type="ftr" sz="quarter" idx="11"/>
            <p:custDataLst>
              <p:tags r:id="rId7"/>
            </p:custDataLst>
          </p:nvPr>
        </p:nvSpPr>
        <p:spPr/>
        <p:txBody>
          <a:bodyPr/>
          <a:lstStyle/>
          <a:p>
            <a:r>
              <a:rPr lang="zh-CN" altLang="en-US" smtClean="0"/>
              <a:t>联系人：陈广大，</a:t>
            </a:r>
            <a:r>
              <a:rPr lang="en-US" altLang="zh-CN" smtClean="0"/>
              <a:t>13776608991</a:t>
            </a:r>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63E8E8E6-9D33-48D3-BCB4-2DB849CCD1B7}" type="datetime1">
              <a:rPr lang="zh-HK" altLang="en-US" smtClean="0"/>
              <a:t>19/11/2021</a:t>
            </a:fld>
            <a:endParaRPr lang="zh-CN" altLang="en-US"/>
          </a:p>
        </p:txBody>
      </p:sp>
      <p:sp>
        <p:nvSpPr>
          <p:cNvPr id="4" name="页脚占位符 3"/>
          <p:cNvSpPr>
            <a:spLocks noGrp="1"/>
          </p:cNvSpPr>
          <p:nvPr>
            <p:ph type="ftr" sz="quarter" idx="11"/>
            <p:custDataLst>
              <p:tags r:id="rId3"/>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9D115B15-1CE7-4EEF-BBC4-3FA283ADEE9D}" type="datetime1">
              <a:rPr lang="zh-HK" altLang="en-US" smtClean="0"/>
              <a:t>19/11/2021</a:t>
            </a:fld>
            <a:endParaRPr lang="zh-CN" altLang="en-US"/>
          </a:p>
        </p:txBody>
      </p:sp>
      <p:sp>
        <p:nvSpPr>
          <p:cNvPr id="3" name="页脚占位符 2"/>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502448" y="972000"/>
            <a:ext cx="3962432" cy="378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4679194" y="972000"/>
            <a:ext cx="3962432" cy="37800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3C88E549-DE34-4A59-A392-E3A4D01D3BA6}" type="datetime1">
              <a:rPr lang="zh-HK" altLang="en-US" smtClean="0"/>
              <a:t>19/11/2021</a:t>
            </a:fld>
            <a:endParaRPr lang="zh-CN" altLang="en-US" dirty="0"/>
          </a:p>
        </p:txBody>
      </p:sp>
      <p:sp>
        <p:nvSpPr>
          <p:cNvPr id="6" name="页脚占位符 5"/>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pPr/>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928351" y="71438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502444" y="714375"/>
            <a:ext cx="7371076" cy="4041680"/>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66FA2DBE-5C71-41FA-A89E-24A28C818963}"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9E47CDE6-74E1-48C3-8E35-FE5B712CF9E3}" type="datetime1">
              <a:rPr lang="zh-HK" altLang="en-US" smtClean="0"/>
              <a:t>19/11/2021</a:t>
            </a:fld>
            <a:endParaRPr lang="zh-CN" altLang="en-US"/>
          </a:p>
        </p:txBody>
      </p:sp>
      <p:sp>
        <p:nvSpPr>
          <p:cNvPr id="4" name="页脚占位符 3"/>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502448" y="714381"/>
            <a:ext cx="8139178" cy="37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9D911E96-9ECE-4930-9D8B-396BC744B2A5}" type="datetime1">
              <a:rPr lang="zh-HK" altLang="en-US" smtClean="0"/>
              <a:t>19/11/2021</a:t>
            </a:fld>
            <a:endParaRPr lang="zh-CN" altLang="en-US"/>
          </a:p>
        </p:txBody>
      </p:sp>
      <p:sp>
        <p:nvSpPr>
          <p:cNvPr id="4" name="页脚占位符 3"/>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4"/>
            </p:custDataLst>
          </p:nvPr>
        </p:nvSpPr>
        <p:spPr>
          <a:xfrm>
            <a:off x="502412" y="1941211"/>
            <a:ext cx="8139178" cy="674375"/>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405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2286"/>
            <a:ext cx="9144000" cy="5138928"/>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標題投影片">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標題投影片">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2286"/>
            <a:ext cx="9144000" cy="5138928"/>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標題投影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100"/>
            </a:lvl1pPr>
          </a:lstStyle>
          <a:p>
            <a:r>
              <a:rPr lang="zh-TW" altLang="en-US"/>
              <a:t>按一下以編輯母片標題樣式</a:t>
            </a:r>
            <a:endParaRPr lang="en-US" dirty="0"/>
          </a:p>
        </p:txBody>
      </p:sp>
      <p:sp>
        <p:nvSpPr>
          <p:cNvPr id="3" name="Content Placeholder 2"/>
          <p:cNvSpPr>
            <a:spLocks noGrp="1"/>
          </p:cNvSpPr>
          <p:nvPr>
            <p:ph idx="1"/>
          </p:nvPr>
        </p:nvSpPr>
        <p:spPr/>
        <p:txBody>
          <a:bodyPr>
            <a:normAutofit/>
          </a:bodyPr>
          <a:lstStyle>
            <a:lvl1pPr>
              <a:defRPr sz="1500"/>
            </a:lvl1pPr>
            <a:lvl2pPr>
              <a:defRPr sz="1350"/>
            </a:lvl2pPr>
            <a:lvl3pPr>
              <a:defRPr sz="1200"/>
            </a:lvl3pPr>
            <a:lvl4pPr>
              <a:defRPr sz="1050"/>
            </a:lvl4pPr>
            <a:lvl5pPr>
              <a:defRPr sz="1050"/>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4" name="Date Placeholder 3"/>
          <p:cNvSpPr>
            <a:spLocks noGrp="1"/>
          </p:cNvSpPr>
          <p:nvPr>
            <p:ph type="dt" sz="half" idx="10"/>
          </p:nvPr>
        </p:nvSpPr>
        <p:spPr/>
        <p:txBody>
          <a:bodyPr/>
          <a:lstStyle/>
          <a:p>
            <a:fld id="{9AEE438E-5CA0-435F-8F49-E520164FAD87}" type="datetime1">
              <a:rPr lang="zh-HK" altLang="en-US" smtClean="0"/>
              <a:t>19/11/2021</a:t>
            </a:fld>
            <a:endParaRPr lang="zh-HK" altLang="en-US"/>
          </a:p>
        </p:txBody>
      </p:sp>
      <p:sp>
        <p:nvSpPr>
          <p:cNvPr id="5" name="Footer Placeholder 4"/>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6" name="Slide Number Placeholder 5"/>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3442097"/>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CC61B121-84D9-4EE1-971C-90314BEA26FC}" type="datetime1">
              <a:rPr lang="zh-HK" altLang="en-US" smtClean="0"/>
              <a:t>19/11/2021</a:t>
            </a:fld>
            <a:endParaRPr lang="zh-HK" altLang="en-US"/>
          </a:p>
        </p:txBody>
      </p:sp>
      <p:sp>
        <p:nvSpPr>
          <p:cNvPr id="5" name="Footer Placeholder 4"/>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6" name="Slide Number Placeholder 5"/>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1"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4" name="Content Placeholder 3"/>
          <p:cNvSpPr>
            <a:spLocks noGrp="1"/>
          </p:cNvSpPr>
          <p:nvPr>
            <p:ph sz="half" idx="2"/>
          </p:nvPr>
        </p:nvSpPr>
        <p:spPr>
          <a:xfrm>
            <a:off x="629841" y="1878806"/>
            <a:ext cx="3868340" cy="276344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6" name="Content Placeholder 5"/>
          <p:cNvSpPr>
            <a:spLocks noGrp="1"/>
          </p:cNvSpPr>
          <p:nvPr>
            <p:ph sz="quarter" idx="4"/>
          </p:nvPr>
        </p:nvSpPr>
        <p:spPr>
          <a:xfrm>
            <a:off x="4629150" y="1878806"/>
            <a:ext cx="3887391" cy="276344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CE36CDB4-A5F8-42F9-A9BD-55E133EB8FA4}" type="datetime1">
              <a:rPr lang="zh-HK" altLang="en-US" smtClean="0"/>
              <a:t>19/11/2021</a:t>
            </a:fld>
            <a:endParaRPr lang="zh-HK" altLang="en-US"/>
          </a:p>
        </p:txBody>
      </p:sp>
      <p:sp>
        <p:nvSpPr>
          <p:cNvPr id="8" name="Footer Placeholder 7"/>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9" name="Slide Number Placeholder 8"/>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AD35EBA4-0C87-4FA1-99CE-F1942B25A91A}" type="datetime1">
              <a:rPr lang="zh-HK" altLang="en-US" smtClean="0"/>
              <a:t>19/11/2021</a:t>
            </a:fld>
            <a:endParaRPr lang="zh-HK" altLang="en-US"/>
          </a:p>
        </p:txBody>
      </p:sp>
      <p:sp>
        <p:nvSpPr>
          <p:cNvPr id="6" name="Footer Placeholder 5"/>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7" name="Slide Number Placeholder 6"/>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31168B9A-83FF-48C3-9342-54ADE2D8377B}" type="datetime1">
              <a:rPr lang="zh-HK" altLang="en-US" smtClean="0"/>
              <a:t>19/11/2021</a:t>
            </a:fld>
            <a:endParaRPr lang="zh-HK" altLang="en-US"/>
          </a:p>
        </p:txBody>
      </p:sp>
      <p:sp>
        <p:nvSpPr>
          <p:cNvPr id="4" name="Footer Placeholder 3"/>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5" name="Slide Number Placeholder 4"/>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95689-3FD9-44E9-A27C-50FDCE1D6100}" type="datetime1">
              <a:rPr lang="zh-HK" altLang="en-US" smtClean="0"/>
              <a:t>19/11/2021</a:t>
            </a:fld>
            <a:endParaRPr lang="zh-HK" altLang="en-US"/>
          </a:p>
        </p:txBody>
      </p:sp>
      <p:sp>
        <p:nvSpPr>
          <p:cNvPr id="3" name="Footer Placeholder 2"/>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4" name="Slide Number Placeholder 3"/>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6AA1DBEB-4299-4138-A42F-64F7795D3BE5}" type="datetime1">
              <a:rPr lang="zh-HK" altLang="en-US" smtClean="0"/>
              <a:t>19/11/2021</a:t>
            </a:fld>
            <a:endParaRPr lang="zh-HK" altLang="en-US"/>
          </a:p>
        </p:txBody>
      </p:sp>
      <p:sp>
        <p:nvSpPr>
          <p:cNvPr id="6" name="Footer Placeholder 5"/>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7" name="Slide Number Placeholder 6"/>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TW" altLang="en-US"/>
              <a:t>按一下圖示以新增圖片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F4618A16-0313-4A39-839E-3F3A98B3F94E}" type="datetime1">
              <a:rPr lang="zh-HK" altLang="en-US" smtClean="0"/>
              <a:t>19/11/2021</a:t>
            </a:fld>
            <a:endParaRPr lang="zh-HK" altLang="en-US"/>
          </a:p>
        </p:txBody>
      </p:sp>
      <p:sp>
        <p:nvSpPr>
          <p:cNvPr id="6" name="Footer Placeholder 5"/>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7" name="Slide Number Placeholder 6"/>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8F6D04D2-2046-427D-B34B-FED9BC8811A4}" type="datetime1">
              <a:rPr lang="zh-HK" altLang="en-US" smtClean="0"/>
              <a:t>19/11/2021</a:t>
            </a:fld>
            <a:endParaRPr lang="zh-HK" altLang="en-US"/>
          </a:p>
        </p:txBody>
      </p:sp>
      <p:sp>
        <p:nvSpPr>
          <p:cNvPr id="5" name="Footer Placeholder 4"/>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6" name="Slide Number Placeholder 5"/>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6A6E5BA-6CCA-4430-8CF7-6E25CEA38433}" type="datetime1">
              <a:rPr lang="zh-HK" altLang="en-US" smtClean="0"/>
              <a:t>19/11/2021</a:t>
            </a:fld>
            <a:endParaRPr lang="zh-HK" altLang="en-US"/>
          </a:p>
        </p:txBody>
      </p:sp>
      <p:sp>
        <p:nvSpPr>
          <p:cNvPr id="5" name="Footer Placeholder 4"/>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6" name="Slide Number Placeholder 5"/>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502412" y="1941211"/>
            <a:ext cx="8139178" cy="674375"/>
          </a:xfrm>
        </p:spPr>
        <p:txBody>
          <a:bodyPr lIns="101600" tIns="38100" rIns="25400" bIns="38100" anchor="t" anchorCtr="0">
            <a:noAutofit/>
          </a:bodyPr>
          <a:lstStyle>
            <a:lvl1pPr algn="ctr">
              <a:defRPr sz="405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502412" y="2674620"/>
            <a:ext cx="8139178" cy="713238"/>
          </a:xfrm>
        </p:spPr>
        <p:txBody>
          <a:bodyPr lIns="101600" tIns="38100" rIns="76200" bIns="38100">
            <a:noAutofit/>
          </a:bodyPr>
          <a:lstStyle>
            <a:lvl1pPr marL="0" indent="0" algn="ctr" eaLnBrk="1" fontAlgn="auto" latinLnBrk="0" hangingPunct="1">
              <a:lnSpc>
                <a:spcPct val="100000"/>
              </a:lnSpc>
              <a:buNone/>
              <a:defRPr sz="1800" u="none" strike="noStrike" kern="1200" cap="none" spc="200" normalizeH="0" baseline="0">
                <a:solidFill>
                  <a:schemeClr val="tx1"/>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718EFCF-32F1-42BD-A96E-E62AB81DC2AF}" type="datetime1">
              <a:rPr lang="zh-HK" altLang="en-US" smtClean="0"/>
              <a:t>19/11/2021</a:t>
            </a:fld>
            <a:endParaRPr lang="zh-CN" altLang="en-US"/>
          </a:p>
        </p:txBody>
      </p:sp>
      <p:sp>
        <p:nvSpPr>
          <p:cNvPr id="17" name="页脚占位符 16"/>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502412" y="972000"/>
            <a:ext cx="8139178" cy="378101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B4410F2A-F2B6-4983-9616-5FF6F92E3AF1}"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48" y="2856548"/>
            <a:ext cx="8139178" cy="468634"/>
          </a:xfrm>
        </p:spPr>
        <p:txBody>
          <a:bodyPr lIns="101600" tIns="38100" rIns="63500" bIns="38100" anchor="t" anchorCtr="0">
            <a:noAutofit/>
          </a:bodyPr>
          <a:lstStyle>
            <a:lvl1pPr>
              <a:defRPr sz="27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502444" y="3383756"/>
            <a:ext cx="8139178" cy="808489"/>
          </a:xfrm>
        </p:spPr>
        <p:txBody>
          <a:bodyPr lIns="101600" tIns="38100" rIns="76200" bIns="38100">
            <a:noAutofit/>
          </a:bodyPr>
          <a:lstStyle>
            <a:lvl1pPr marL="0" indent="0" eaLnBrk="1" fontAlgn="auto" latinLnBrk="0" hangingPunct="1">
              <a:buNone/>
              <a:defRPr kumimoji="0" lang="zh-CN" altLang="en-US" sz="1200" b="0" i="0" u="none" strike="noStrike" kern="1200" cap="none" spc="150" normalizeH="0" baseline="0" noProof="1">
                <a:solidFill>
                  <a:schemeClr val="tx1"/>
                </a:solidFill>
                <a:uFillTx/>
                <a:latin typeface="+mn-lt"/>
                <a:ea typeface="+mn-ea"/>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DC3E0EFA-029F-4969-9E0F-A225134C1697}"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502448" y="972000"/>
            <a:ext cx="3962432" cy="378000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4679158" y="972000"/>
            <a:ext cx="3962432" cy="3780000"/>
          </a:xfrm>
        </p:spPr>
        <p:txBody>
          <a:bodyPr>
            <a:noAutofit/>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6C3F33C8-3DCC-4CB6-8615-0CE11457E4CB}" type="datetime1">
              <a:rPr lang="zh-HK" altLang="en-US" smtClean="0"/>
              <a:t>19/11/2021</a:t>
            </a:fld>
            <a:endParaRPr lang="zh-CN" altLang="en-US"/>
          </a:p>
        </p:txBody>
      </p:sp>
      <p:sp>
        <p:nvSpPr>
          <p:cNvPr id="6" name="页脚占位符 5"/>
          <p:cNvSpPr>
            <a:spLocks noGrp="1"/>
          </p:cNvSpPr>
          <p:nvPr>
            <p:ph type="ftr" sz="quarter" idx="11"/>
            <p:custDataLst>
              <p:tags r:id="rId5"/>
            </p:custDataLst>
          </p:nvPr>
        </p:nvSpPr>
        <p:spPr/>
        <p:txBody>
          <a:bodyPr/>
          <a:lstStyle/>
          <a:p>
            <a:r>
              <a:rPr lang="zh-CN" altLang="en-US" smtClean="0"/>
              <a:t>联系人：陈广大，</a:t>
            </a:r>
            <a:r>
              <a:rPr lang="en-US" altLang="zh-CN" smtClean="0"/>
              <a:t>13776608991</a:t>
            </a:r>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502448" y="972000"/>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solidFill>
                <a:uFillTx/>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502444" y="1341782"/>
            <a:ext cx="3962400" cy="341417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4676813" y="972000"/>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solidFill>
                <a:uFillTx/>
                <a:latin typeface="+mn-lt"/>
                <a:ea typeface="+mn-ea"/>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4676813" y="1341782"/>
            <a:ext cx="3962432" cy="341417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0C1B4D4-5865-4520-933C-5AE00B4AEF67}" type="datetime1">
              <a:rPr lang="zh-HK" altLang="en-US" smtClean="0"/>
              <a:t>19/11/2021</a:t>
            </a:fld>
            <a:endParaRPr lang="zh-CN" altLang="en-US"/>
          </a:p>
        </p:txBody>
      </p:sp>
      <p:sp>
        <p:nvSpPr>
          <p:cNvPr id="8" name="页脚占位符 7"/>
          <p:cNvSpPr>
            <a:spLocks noGrp="1"/>
          </p:cNvSpPr>
          <p:nvPr>
            <p:ph type="ftr" sz="quarter" idx="11"/>
            <p:custDataLst>
              <p:tags r:id="rId7"/>
            </p:custDataLst>
          </p:nvPr>
        </p:nvSpPr>
        <p:spPr/>
        <p:txBody>
          <a:bodyPr/>
          <a:lstStyle/>
          <a:p>
            <a:r>
              <a:rPr lang="zh-CN" altLang="en-US" smtClean="0"/>
              <a:t>联系人：陈广大，</a:t>
            </a:r>
            <a:r>
              <a:rPr lang="en-US" altLang="zh-CN" smtClean="0"/>
              <a:t>13776608991</a:t>
            </a:r>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ADA0466B-BE92-4D60-8F0A-75203F58B663}" type="datetime1">
              <a:rPr lang="zh-HK" altLang="en-US" smtClean="0"/>
              <a:t>19/11/2021</a:t>
            </a:fld>
            <a:endParaRPr lang="zh-CN" altLang="en-US"/>
          </a:p>
        </p:txBody>
      </p:sp>
      <p:sp>
        <p:nvSpPr>
          <p:cNvPr id="4" name="页脚占位符 3"/>
          <p:cNvSpPr>
            <a:spLocks noGrp="1"/>
          </p:cNvSpPr>
          <p:nvPr>
            <p:ph type="ftr" sz="quarter" idx="11"/>
            <p:custDataLst>
              <p:tags r:id="rId3"/>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F188C2BB-B11A-4358-93D9-11AF9479145E}" type="datetime1">
              <a:rPr lang="zh-HK" altLang="en-US" smtClean="0"/>
              <a:t>19/11/2021</a:t>
            </a:fld>
            <a:endParaRPr lang="zh-CN" altLang="en-US"/>
          </a:p>
        </p:txBody>
      </p:sp>
      <p:sp>
        <p:nvSpPr>
          <p:cNvPr id="3" name="页脚占位符 2"/>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502448" y="972000"/>
            <a:ext cx="3962432" cy="378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4679194" y="972000"/>
            <a:ext cx="3962432" cy="37800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6304F9C8-0C35-4D8C-AF78-845CF971B986}" type="datetime1">
              <a:rPr lang="zh-HK" altLang="en-US" smtClean="0"/>
              <a:t>19/11/2021</a:t>
            </a:fld>
            <a:endParaRPr lang="zh-CN" altLang="en-US" dirty="0"/>
          </a:p>
        </p:txBody>
      </p:sp>
      <p:sp>
        <p:nvSpPr>
          <p:cNvPr id="6" name="页脚占位符 5"/>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pPr/>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928351" y="71438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502444" y="714375"/>
            <a:ext cx="7371076" cy="4041680"/>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EE0E2683-1576-4AB1-A8C7-CF3B77056F0B}"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FAF0F7A9-8B7E-4C17-AE63-372F959B67CA}" type="datetime1">
              <a:rPr lang="zh-HK" altLang="en-US" smtClean="0"/>
              <a:t>19/11/2021</a:t>
            </a:fld>
            <a:endParaRPr lang="zh-CN" altLang="en-US"/>
          </a:p>
        </p:txBody>
      </p:sp>
      <p:sp>
        <p:nvSpPr>
          <p:cNvPr id="4" name="页脚占位符 3"/>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502448" y="714381"/>
            <a:ext cx="8139178" cy="37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D911B54B-CF9B-490E-AC83-65A4C01B250E}" type="datetime1">
              <a:rPr lang="zh-HK" altLang="en-US" smtClean="0"/>
              <a:t>19/11/2021</a:t>
            </a:fld>
            <a:endParaRPr lang="zh-CN" altLang="en-US"/>
          </a:p>
        </p:txBody>
      </p:sp>
      <p:sp>
        <p:nvSpPr>
          <p:cNvPr id="4" name="页脚占位符 3"/>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4"/>
            </p:custDataLst>
          </p:nvPr>
        </p:nvSpPr>
        <p:spPr>
          <a:xfrm>
            <a:off x="502412" y="1941211"/>
            <a:ext cx="8139178" cy="674375"/>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405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502412" y="1941211"/>
            <a:ext cx="8139178" cy="674375"/>
          </a:xfrm>
        </p:spPr>
        <p:txBody>
          <a:bodyPr lIns="101600" tIns="38100" rIns="25400" bIns="38100" anchor="t" anchorCtr="0">
            <a:noAutofit/>
          </a:bodyPr>
          <a:lstStyle>
            <a:lvl1pPr algn="ctr">
              <a:defRPr sz="405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502412" y="2674620"/>
            <a:ext cx="8139178" cy="713238"/>
          </a:xfrm>
        </p:spPr>
        <p:txBody>
          <a:bodyPr lIns="101600" tIns="38100" rIns="76200" bIns="38100">
            <a:noAutofit/>
          </a:bodyPr>
          <a:lstStyle>
            <a:lvl1pPr marL="0" indent="0" algn="ctr" eaLnBrk="1" fontAlgn="auto" latinLnBrk="0" hangingPunct="1">
              <a:lnSpc>
                <a:spcPct val="100000"/>
              </a:lnSpc>
              <a:buNone/>
              <a:defRPr sz="1800" u="none" strike="noStrike" kern="1200" cap="none" spc="200" normalizeH="0" baseline="0">
                <a:solidFill>
                  <a:schemeClr val="tx1"/>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AE19B032-86F0-4353-9E58-39F4C4824F2D}" type="datetime1">
              <a:rPr lang="zh-HK" altLang="en-US" smtClean="0"/>
              <a:t>19/11/2021</a:t>
            </a:fld>
            <a:endParaRPr lang="zh-CN" altLang="en-US"/>
          </a:p>
        </p:txBody>
      </p:sp>
      <p:sp>
        <p:nvSpPr>
          <p:cNvPr id="17" name="页脚占位符 16"/>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502412" y="972000"/>
            <a:ext cx="8139178" cy="378101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484FB1C3-DBE0-43FB-9AFD-769B9092E7F9}"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48" y="2856548"/>
            <a:ext cx="8139178" cy="468634"/>
          </a:xfrm>
        </p:spPr>
        <p:txBody>
          <a:bodyPr lIns="101600" tIns="38100" rIns="63500" bIns="38100" anchor="t" anchorCtr="0">
            <a:noAutofit/>
          </a:bodyPr>
          <a:lstStyle>
            <a:lvl1pPr>
              <a:defRPr sz="27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502444" y="3383756"/>
            <a:ext cx="8139178" cy="808489"/>
          </a:xfrm>
        </p:spPr>
        <p:txBody>
          <a:bodyPr lIns="101600" tIns="38100" rIns="76200" bIns="38100">
            <a:noAutofit/>
          </a:bodyPr>
          <a:lstStyle>
            <a:lvl1pPr marL="0" indent="0" eaLnBrk="1" fontAlgn="auto" latinLnBrk="0" hangingPunct="1">
              <a:buNone/>
              <a:defRPr kumimoji="0" lang="zh-CN" altLang="en-US" sz="1200" b="0" i="0" u="none" strike="noStrike" kern="1200" cap="none" spc="150" normalizeH="0" baseline="0" noProof="1">
                <a:solidFill>
                  <a:schemeClr val="tx1"/>
                </a:solidFill>
                <a:uFillTx/>
                <a:latin typeface="+mn-lt"/>
                <a:ea typeface="+mn-ea"/>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8483130C-F728-4239-A3D5-71CC423F93B8}"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502448" y="972000"/>
            <a:ext cx="3962432" cy="378000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4679158" y="972000"/>
            <a:ext cx="3962432" cy="3780000"/>
          </a:xfrm>
        </p:spPr>
        <p:txBody>
          <a:bodyPr>
            <a:noAutofit/>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844F6778-A3ED-4585-A958-A0FE0BCEBAC8}" type="datetime1">
              <a:rPr lang="zh-HK" altLang="en-US" smtClean="0"/>
              <a:t>19/11/2021</a:t>
            </a:fld>
            <a:endParaRPr lang="zh-CN" altLang="en-US"/>
          </a:p>
        </p:txBody>
      </p:sp>
      <p:sp>
        <p:nvSpPr>
          <p:cNvPr id="6" name="页脚占位符 5"/>
          <p:cNvSpPr>
            <a:spLocks noGrp="1"/>
          </p:cNvSpPr>
          <p:nvPr>
            <p:ph type="ftr" sz="quarter" idx="11"/>
            <p:custDataLst>
              <p:tags r:id="rId5"/>
            </p:custDataLst>
          </p:nvPr>
        </p:nvSpPr>
        <p:spPr/>
        <p:txBody>
          <a:bodyPr/>
          <a:lstStyle/>
          <a:p>
            <a:r>
              <a:rPr lang="zh-CN" altLang="en-US" smtClean="0"/>
              <a:t>联系人：陈广大，</a:t>
            </a:r>
            <a:r>
              <a:rPr lang="en-US" altLang="zh-CN" smtClean="0"/>
              <a:t>13776608991</a:t>
            </a:r>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502448" y="972000"/>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solidFill>
                <a:uFillTx/>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502444" y="1341782"/>
            <a:ext cx="3962400" cy="341417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4676813" y="972000"/>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solidFill>
                <a:uFillTx/>
                <a:latin typeface="+mn-lt"/>
                <a:ea typeface="+mn-ea"/>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4676813" y="1341782"/>
            <a:ext cx="3962432" cy="341417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DF5205B6-FF85-479E-BBE7-A42D2364D62F}" type="datetime1">
              <a:rPr lang="zh-HK" altLang="en-US" smtClean="0"/>
              <a:t>19/11/2021</a:t>
            </a:fld>
            <a:endParaRPr lang="zh-CN" altLang="en-US"/>
          </a:p>
        </p:txBody>
      </p:sp>
      <p:sp>
        <p:nvSpPr>
          <p:cNvPr id="8" name="页脚占位符 7"/>
          <p:cNvSpPr>
            <a:spLocks noGrp="1"/>
          </p:cNvSpPr>
          <p:nvPr>
            <p:ph type="ftr" sz="quarter" idx="11"/>
            <p:custDataLst>
              <p:tags r:id="rId7"/>
            </p:custDataLst>
          </p:nvPr>
        </p:nvSpPr>
        <p:spPr/>
        <p:txBody>
          <a:bodyPr/>
          <a:lstStyle/>
          <a:p>
            <a:r>
              <a:rPr lang="zh-CN" altLang="en-US" smtClean="0"/>
              <a:t>联系人：陈广大，</a:t>
            </a:r>
            <a:r>
              <a:rPr lang="en-US" altLang="zh-CN" smtClean="0"/>
              <a:t>13776608991</a:t>
            </a:r>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F8666D44-9308-4F8C-A5EC-D7BFDEBFA74D}" type="datetime1">
              <a:rPr lang="zh-HK" altLang="en-US" smtClean="0"/>
              <a:t>19/11/2021</a:t>
            </a:fld>
            <a:endParaRPr lang="zh-CN" altLang="en-US"/>
          </a:p>
        </p:txBody>
      </p:sp>
      <p:sp>
        <p:nvSpPr>
          <p:cNvPr id="4" name="页脚占位符 3"/>
          <p:cNvSpPr>
            <a:spLocks noGrp="1"/>
          </p:cNvSpPr>
          <p:nvPr>
            <p:ph type="ftr" sz="quarter" idx="11"/>
            <p:custDataLst>
              <p:tags r:id="rId3"/>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C6F8A850-DE74-4746-ABC5-C25BB10A02DE}" type="datetime1">
              <a:rPr lang="zh-HK" altLang="en-US" smtClean="0"/>
              <a:t>19/11/2021</a:t>
            </a:fld>
            <a:endParaRPr lang="zh-CN" altLang="en-US"/>
          </a:p>
        </p:txBody>
      </p:sp>
      <p:sp>
        <p:nvSpPr>
          <p:cNvPr id="3" name="页脚占位符 2"/>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502448" y="972000"/>
            <a:ext cx="3962432" cy="378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4679194" y="972000"/>
            <a:ext cx="3962432" cy="37800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2BE9C590-F904-4ACF-8C6B-0D72049013AB}" type="datetime1">
              <a:rPr lang="zh-HK" altLang="en-US" smtClean="0"/>
              <a:t>19/11/2021</a:t>
            </a:fld>
            <a:endParaRPr lang="zh-CN" altLang="en-US" dirty="0"/>
          </a:p>
        </p:txBody>
      </p:sp>
      <p:sp>
        <p:nvSpPr>
          <p:cNvPr id="6" name="页脚占位符 5"/>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pPr/>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928351" y="71438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502444" y="714375"/>
            <a:ext cx="7371076" cy="4041680"/>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22864C9B-0FC2-4851-B9CD-13AA64A09D12}"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627B70E7-6BDE-4380-BF10-EFFCB773E1D2}" type="datetime1">
              <a:rPr lang="zh-HK" altLang="en-US" smtClean="0"/>
              <a:t>19/11/2021</a:t>
            </a:fld>
            <a:endParaRPr lang="zh-CN" altLang="en-US"/>
          </a:p>
        </p:txBody>
      </p:sp>
      <p:sp>
        <p:nvSpPr>
          <p:cNvPr id="4" name="页脚占位符 3"/>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502448" y="714381"/>
            <a:ext cx="8139178" cy="37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E16F7BCC-5525-47FF-B405-A1DFA5199E50}" type="datetime1">
              <a:rPr lang="zh-HK" altLang="en-US" smtClean="0"/>
              <a:t>19/11/2021</a:t>
            </a:fld>
            <a:endParaRPr lang="zh-CN" altLang="en-US"/>
          </a:p>
        </p:txBody>
      </p:sp>
      <p:sp>
        <p:nvSpPr>
          <p:cNvPr id="4" name="页脚占位符 3"/>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4"/>
            </p:custDataLst>
          </p:nvPr>
        </p:nvSpPr>
        <p:spPr>
          <a:xfrm>
            <a:off x="502412" y="1941211"/>
            <a:ext cx="8139178" cy="674375"/>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405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502412" y="1941211"/>
            <a:ext cx="8139178" cy="674375"/>
          </a:xfrm>
        </p:spPr>
        <p:txBody>
          <a:bodyPr lIns="101600" tIns="38100" rIns="25400" bIns="38100" anchor="t" anchorCtr="0">
            <a:noAutofit/>
          </a:bodyPr>
          <a:lstStyle>
            <a:lvl1pPr algn="ctr">
              <a:defRPr sz="405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502412" y="2674620"/>
            <a:ext cx="8139178" cy="713238"/>
          </a:xfrm>
        </p:spPr>
        <p:txBody>
          <a:bodyPr lIns="101600" tIns="38100" rIns="76200" bIns="38100">
            <a:noAutofit/>
          </a:bodyPr>
          <a:lstStyle>
            <a:lvl1pPr marL="0" indent="0" algn="ctr" eaLnBrk="1" fontAlgn="auto" latinLnBrk="0" hangingPunct="1">
              <a:lnSpc>
                <a:spcPct val="100000"/>
              </a:lnSpc>
              <a:buNone/>
              <a:defRPr sz="1800" u="none" strike="noStrike" kern="1200" cap="none" spc="200" normalizeH="0" baseline="0">
                <a:solidFill>
                  <a:schemeClr val="tx1"/>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62FF79D6-F9ED-42F4-89C1-9995AB9E0669}" type="datetime1">
              <a:rPr lang="zh-HK" altLang="en-US" smtClean="0"/>
              <a:t>19/11/2021</a:t>
            </a:fld>
            <a:endParaRPr lang="zh-CN" altLang="en-US"/>
          </a:p>
        </p:txBody>
      </p:sp>
      <p:sp>
        <p:nvSpPr>
          <p:cNvPr id="17" name="页脚占位符 16"/>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502412" y="972000"/>
            <a:ext cx="8139178" cy="378101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F58E6579-833A-44FB-AC2A-D8721DA8B600}"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48" y="2856548"/>
            <a:ext cx="8139178" cy="468634"/>
          </a:xfrm>
        </p:spPr>
        <p:txBody>
          <a:bodyPr lIns="101600" tIns="38100" rIns="63500" bIns="38100" anchor="t" anchorCtr="0">
            <a:noAutofit/>
          </a:bodyPr>
          <a:lstStyle>
            <a:lvl1pPr>
              <a:defRPr sz="27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502444" y="3383756"/>
            <a:ext cx="8139178" cy="808489"/>
          </a:xfrm>
        </p:spPr>
        <p:txBody>
          <a:bodyPr lIns="101600" tIns="38100" rIns="76200" bIns="38100">
            <a:noAutofit/>
          </a:bodyPr>
          <a:lstStyle>
            <a:lvl1pPr marL="0" indent="0" eaLnBrk="1" fontAlgn="auto" latinLnBrk="0" hangingPunct="1">
              <a:buNone/>
              <a:defRPr kumimoji="0" lang="zh-CN" altLang="en-US" sz="1200" b="0" i="0" u="none" strike="noStrike" kern="1200" cap="none" spc="150" normalizeH="0" baseline="0" noProof="1">
                <a:solidFill>
                  <a:schemeClr val="tx1"/>
                </a:solidFill>
                <a:uFillTx/>
                <a:latin typeface="+mn-lt"/>
                <a:ea typeface="+mn-ea"/>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08C4A4C7-20EA-4665-A328-582222229B68}"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502448" y="972000"/>
            <a:ext cx="3962432" cy="378000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4679158" y="972000"/>
            <a:ext cx="3962432" cy="3780000"/>
          </a:xfrm>
        </p:spPr>
        <p:txBody>
          <a:bodyPr>
            <a:noAutofit/>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28BAF773-8FD7-4A1F-B6B3-AA7E1539EEF1}" type="datetime1">
              <a:rPr lang="zh-HK" altLang="en-US" smtClean="0"/>
              <a:t>19/11/2021</a:t>
            </a:fld>
            <a:endParaRPr lang="zh-CN" altLang="en-US"/>
          </a:p>
        </p:txBody>
      </p:sp>
      <p:sp>
        <p:nvSpPr>
          <p:cNvPr id="6" name="页脚占位符 5"/>
          <p:cNvSpPr>
            <a:spLocks noGrp="1"/>
          </p:cNvSpPr>
          <p:nvPr>
            <p:ph type="ftr" sz="quarter" idx="11"/>
            <p:custDataLst>
              <p:tags r:id="rId5"/>
            </p:custDataLst>
          </p:nvPr>
        </p:nvSpPr>
        <p:spPr/>
        <p:txBody>
          <a:bodyPr/>
          <a:lstStyle/>
          <a:p>
            <a:r>
              <a:rPr lang="zh-CN" altLang="en-US" smtClean="0"/>
              <a:t>联系人：陈广大，</a:t>
            </a:r>
            <a:r>
              <a:rPr lang="en-US" altLang="zh-CN" smtClean="0"/>
              <a:t>13776608991</a:t>
            </a:r>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00"/>
            <a:ext cx="8139178" cy="486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502448" y="972000"/>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solidFill>
                <a:uFillTx/>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502444" y="1341782"/>
            <a:ext cx="3962400" cy="341417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4676813" y="972000"/>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solidFill>
                <a:uFillTx/>
                <a:latin typeface="+mn-lt"/>
                <a:ea typeface="+mn-ea"/>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4676813" y="1341782"/>
            <a:ext cx="3962432" cy="341417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5FFAE778-C800-401D-9C47-0FB28DCBB8D8}" type="datetime1">
              <a:rPr lang="zh-HK" altLang="en-US" smtClean="0"/>
              <a:t>19/11/2021</a:t>
            </a:fld>
            <a:endParaRPr lang="zh-CN" altLang="en-US"/>
          </a:p>
        </p:txBody>
      </p:sp>
      <p:sp>
        <p:nvSpPr>
          <p:cNvPr id="8" name="页脚占位符 7"/>
          <p:cNvSpPr>
            <a:spLocks noGrp="1"/>
          </p:cNvSpPr>
          <p:nvPr>
            <p:ph type="ftr" sz="quarter" idx="11"/>
            <p:custDataLst>
              <p:tags r:id="rId7"/>
            </p:custDataLst>
          </p:nvPr>
        </p:nvSpPr>
        <p:spPr/>
        <p:txBody>
          <a:bodyPr/>
          <a:lstStyle/>
          <a:p>
            <a:r>
              <a:rPr lang="zh-CN" altLang="en-US" smtClean="0"/>
              <a:t>联系人：陈广大，</a:t>
            </a:r>
            <a:r>
              <a:rPr lang="en-US" altLang="zh-CN" smtClean="0"/>
              <a:t>13776608991</a:t>
            </a:r>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2309131F-3914-4145-B7BB-C321E5476B1F}" type="datetime1">
              <a:rPr lang="zh-HK" altLang="en-US" smtClean="0"/>
              <a:t>19/11/2021</a:t>
            </a:fld>
            <a:endParaRPr lang="zh-CN" altLang="en-US"/>
          </a:p>
        </p:txBody>
      </p:sp>
      <p:sp>
        <p:nvSpPr>
          <p:cNvPr id="4" name="页脚占位符 3"/>
          <p:cNvSpPr>
            <a:spLocks noGrp="1"/>
          </p:cNvSpPr>
          <p:nvPr>
            <p:ph type="ftr" sz="quarter" idx="11"/>
            <p:custDataLst>
              <p:tags r:id="rId3"/>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2C1362AF-2C53-4A7A-B589-53286731BC12}" type="datetime1">
              <a:rPr lang="zh-HK" altLang="en-US" smtClean="0"/>
              <a:t>19/11/2021</a:t>
            </a:fld>
            <a:endParaRPr lang="zh-CN" altLang="en-US"/>
          </a:p>
        </p:txBody>
      </p:sp>
      <p:sp>
        <p:nvSpPr>
          <p:cNvPr id="3" name="页脚占位符 2"/>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502448" y="972000"/>
            <a:ext cx="3962432" cy="378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4679194" y="972000"/>
            <a:ext cx="3962432" cy="37800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444A798E-A37A-4309-B0A1-4A377AE62CCB}" type="datetime1">
              <a:rPr lang="zh-HK" altLang="en-US" smtClean="0"/>
              <a:t>19/11/2021</a:t>
            </a:fld>
            <a:endParaRPr lang="zh-CN" altLang="en-US" dirty="0"/>
          </a:p>
        </p:txBody>
      </p:sp>
      <p:sp>
        <p:nvSpPr>
          <p:cNvPr id="6" name="页脚占位符 5"/>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pPr/>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928351" y="71438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502444" y="714375"/>
            <a:ext cx="7371076" cy="4041680"/>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929BEC4E-1708-43B1-96E9-003495A6D0EE}" type="datetime1">
              <a:rPr lang="zh-HK" altLang="en-US" smtClean="0"/>
              <a:t>19/11/2021</a:t>
            </a:fld>
            <a:endParaRPr lang="zh-CN" altLang="en-US"/>
          </a:p>
        </p:txBody>
      </p:sp>
      <p:sp>
        <p:nvSpPr>
          <p:cNvPr id="5" name="页脚占位符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AEE7904F-EBFF-4921-BB09-447127279A1E}" type="datetime1">
              <a:rPr lang="zh-HK" altLang="en-US" smtClean="0"/>
              <a:t>19/11/2021</a:t>
            </a:fld>
            <a:endParaRPr lang="zh-CN" altLang="en-US"/>
          </a:p>
        </p:txBody>
      </p:sp>
      <p:sp>
        <p:nvSpPr>
          <p:cNvPr id="4" name="页脚占位符 3"/>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502448" y="714381"/>
            <a:ext cx="8139178" cy="37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EF3CEC3D-B398-46CF-AAE5-89EF52EDEE62}" type="datetime1">
              <a:rPr lang="zh-HK" altLang="en-US" smtClean="0"/>
              <a:t>19/11/2021</a:t>
            </a:fld>
            <a:endParaRPr lang="zh-CN" altLang="en-US"/>
          </a:p>
        </p:txBody>
      </p:sp>
      <p:sp>
        <p:nvSpPr>
          <p:cNvPr id="4" name="页脚占位符 3"/>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4"/>
            </p:custDataLst>
          </p:nvPr>
        </p:nvSpPr>
        <p:spPr>
          <a:xfrm>
            <a:off x="502412" y="1941211"/>
            <a:ext cx="8139178" cy="674375"/>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405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pic>
        <p:nvPicPr>
          <p:cNvPr id="11" name="图片 10"/>
          <p:cNvPicPr>
            <a:picLocks noChangeAspect="1"/>
          </p:cNvPicPr>
          <p:nvPr userDrawn="1">
            <p:custDataLst>
              <p:tags r:id="rId1"/>
            </p:custDataLst>
          </p:nvPr>
        </p:nvPicPr>
        <p:blipFill>
          <a:blip r:embed="rId3" cstate="print"/>
          <a:stretch>
            <a:fillRect/>
          </a:stretch>
        </p:blipFill>
        <p:spPr>
          <a:xfrm>
            <a:off x="0" y="2286"/>
            <a:ext cx="9144000" cy="5138928"/>
          </a:xfrm>
          <a:prstGeom prst="rect">
            <a:avLst/>
          </a:prstGeom>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標題投影片">
    <p:spTree>
      <p:nvGrpSpPr>
        <p:cNvPr id="1" name=""/>
        <p:cNvGrpSpPr/>
        <p:nvPr/>
      </p:nvGrpSpPr>
      <p:grpSpPr>
        <a:xfrm>
          <a:off x="0" y="0"/>
          <a:ext cx="0" cy="0"/>
          <a:chOff x="0" y="0"/>
          <a:chExt cx="0" cy="0"/>
        </a:xfrm>
      </p:grpSpPr>
      <p:pic>
        <p:nvPicPr>
          <p:cNvPr id="4" name="图片 3"/>
          <p:cNvPicPr>
            <a:picLocks noChangeAspect="1"/>
          </p:cNvPicPr>
          <p:nvPr userDrawn="1">
            <p:custDataLst>
              <p:tags r:id="rId1"/>
            </p:custDataLst>
          </p:nvPr>
        </p:nvPicPr>
        <p:blipFill>
          <a:blip r:embed="rId3" cstate="print"/>
          <a:stretch>
            <a:fillRect/>
          </a:stretch>
        </p:blipFill>
        <p:spPr>
          <a:xfrm>
            <a:off x="0" y="0"/>
            <a:ext cx="9144000" cy="5143500"/>
          </a:xfrm>
          <a:prstGeom prst="rect">
            <a:avLst/>
          </a:prstGeom>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標題投影片">
    <p:spTree>
      <p:nvGrpSpPr>
        <p:cNvPr id="1" name=""/>
        <p:cNvGrpSpPr/>
        <p:nvPr/>
      </p:nvGrpSpPr>
      <p:grpSpPr>
        <a:xfrm>
          <a:off x="0" y="0"/>
          <a:ext cx="0" cy="0"/>
          <a:chOff x="0" y="0"/>
          <a:chExt cx="0" cy="0"/>
        </a:xfrm>
      </p:grpSpPr>
      <p:pic>
        <p:nvPicPr>
          <p:cNvPr id="9" name="图片 8"/>
          <p:cNvPicPr>
            <a:picLocks noChangeAspect="1"/>
          </p:cNvPicPr>
          <p:nvPr userDrawn="1">
            <p:custDataLst>
              <p:tags r:id="rId1"/>
            </p:custDataLst>
          </p:nvPr>
        </p:nvPicPr>
        <p:blipFill>
          <a:blip r:embed="rId3" cstate="print"/>
          <a:stretch>
            <a:fillRect/>
          </a:stretch>
        </p:blipFill>
        <p:spPr>
          <a:xfrm>
            <a:off x="0" y="2286"/>
            <a:ext cx="9144000" cy="5138928"/>
          </a:xfrm>
          <a:prstGeom prst="rect">
            <a:avLst/>
          </a:prstGeom>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標題投影片">
    <p:spTree>
      <p:nvGrpSpPr>
        <p:cNvPr id="1" name=""/>
        <p:cNvGrpSpPr/>
        <p:nvPr/>
      </p:nvGrpSpPr>
      <p:grpSpPr>
        <a:xfrm>
          <a:off x="0" y="0"/>
          <a:ext cx="0" cy="0"/>
          <a:chOff x="0" y="0"/>
          <a:chExt cx="0" cy="0"/>
        </a:xfrm>
      </p:grpSpPr>
      <p:pic>
        <p:nvPicPr>
          <p:cNvPr id="3" name="图片 2"/>
          <p:cNvPicPr>
            <a:picLocks noChangeAspect="1"/>
          </p:cNvPicPr>
          <p:nvPr userDrawn="1">
            <p:custDataLst>
              <p:tags r:id="rId1"/>
            </p:custDataLst>
          </p:nvPr>
        </p:nvPicPr>
        <p:blipFill>
          <a:blip r:embed="rId3" cstate="print"/>
          <a:stretch>
            <a:fillRect/>
          </a:stretch>
        </p:blipFill>
        <p:spPr>
          <a:xfrm>
            <a:off x="0" y="0"/>
            <a:ext cx="9144000" cy="5143500"/>
          </a:xfrm>
          <a:prstGeom prst="rect">
            <a:avLst/>
          </a:prstGeom>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lvl1pPr>
              <a:defRPr sz="2100"/>
            </a:lvl1pPr>
          </a:lstStyle>
          <a:p>
            <a:r>
              <a:rPr lang="zh-TW" altLang="en-US"/>
              <a:t>按一下以編輯母片標題樣式</a:t>
            </a:r>
            <a:endParaRPr lang="en-US" dirty="0"/>
          </a:p>
        </p:txBody>
      </p:sp>
      <p:sp>
        <p:nvSpPr>
          <p:cNvPr id="3" name="Content Placeholder 2"/>
          <p:cNvSpPr>
            <a:spLocks noGrp="1"/>
          </p:cNvSpPr>
          <p:nvPr>
            <p:ph idx="1"/>
            <p:custDataLst>
              <p:tags r:id="rId2"/>
            </p:custDataLst>
          </p:nvPr>
        </p:nvSpPr>
        <p:spPr/>
        <p:txBody>
          <a:bodyPr>
            <a:normAutofit/>
          </a:bodyPr>
          <a:lstStyle>
            <a:lvl1pPr>
              <a:defRPr sz="1500"/>
            </a:lvl1pPr>
            <a:lvl2pPr>
              <a:defRPr sz="1350"/>
            </a:lvl2pPr>
            <a:lvl3pPr>
              <a:defRPr sz="1200"/>
            </a:lvl3pPr>
            <a:lvl4pPr>
              <a:defRPr sz="1050"/>
            </a:lvl4pPr>
            <a:lvl5pPr>
              <a:defRPr sz="1050"/>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4" name="Date Placeholder 3"/>
          <p:cNvSpPr>
            <a:spLocks noGrp="1"/>
          </p:cNvSpPr>
          <p:nvPr>
            <p:ph type="dt" sz="half" idx="10"/>
            <p:custDataLst>
              <p:tags r:id="rId3"/>
            </p:custDataLst>
          </p:nvPr>
        </p:nvSpPr>
        <p:spPr/>
        <p:txBody>
          <a:bodyPr/>
          <a:lstStyle/>
          <a:p>
            <a:fld id="{2E1BF58F-E6C4-46E0-89D4-17BD408EFA54}" type="datetime1">
              <a:rPr lang="zh-HK" altLang="en-US" smtClean="0"/>
              <a:t>19/11/2021</a:t>
            </a:fld>
            <a:endParaRPr lang="zh-HK" altLang="en-US"/>
          </a:p>
        </p:txBody>
      </p:sp>
      <p:sp>
        <p:nvSpPr>
          <p:cNvPr id="5" name="Footer Placeholder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HK" altLang="en-US"/>
          </a:p>
        </p:txBody>
      </p:sp>
      <p:sp>
        <p:nvSpPr>
          <p:cNvPr id="6" name="Slide Number Placeholder 5"/>
          <p:cNvSpPr>
            <a:spLocks noGrp="1"/>
          </p:cNvSpPr>
          <p:nvPr>
            <p:ph type="sldNum" sz="quarter" idx="12"/>
            <p:custDataLst>
              <p:tags r:id="rId5"/>
            </p:custDataLst>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888" y="1282304"/>
            <a:ext cx="7886700" cy="2139553"/>
          </a:xfrm>
        </p:spPr>
        <p:txBody>
          <a:bodyPr anchor="b"/>
          <a:lstStyle>
            <a:lvl1pPr>
              <a:defRPr sz="4500"/>
            </a:lvl1pPr>
          </a:lstStyle>
          <a:p>
            <a:r>
              <a:rPr lang="zh-TW" altLang="en-US"/>
              <a:t>按一下以編輯母片標題樣式</a:t>
            </a:r>
            <a:endParaRPr lang="en-US" dirty="0"/>
          </a:p>
        </p:txBody>
      </p:sp>
      <p:sp>
        <p:nvSpPr>
          <p:cNvPr id="3" name="Text Placeholder 2"/>
          <p:cNvSpPr>
            <a:spLocks noGrp="1"/>
          </p:cNvSpPr>
          <p:nvPr>
            <p:ph type="body" idx="1"/>
            <p:custDataLst>
              <p:tags r:id="rId2"/>
            </p:custDataLst>
          </p:nvPr>
        </p:nvSpPr>
        <p:spPr>
          <a:xfrm>
            <a:off x="623888" y="3442097"/>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custDataLst>
              <p:tags r:id="rId3"/>
            </p:custDataLst>
          </p:nvPr>
        </p:nvSpPr>
        <p:spPr/>
        <p:txBody>
          <a:bodyPr/>
          <a:lstStyle/>
          <a:p>
            <a:fld id="{83586887-1D75-481C-941A-5BFC5BD5C346}" type="datetime1">
              <a:rPr lang="zh-HK" altLang="en-US" smtClean="0"/>
              <a:t>19/11/2021</a:t>
            </a:fld>
            <a:endParaRPr lang="zh-HK" altLang="en-US"/>
          </a:p>
        </p:txBody>
      </p:sp>
      <p:sp>
        <p:nvSpPr>
          <p:cNvPr id="5" name="Footer Placeholder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HK" altLang="en-US"/>
          </a:p>
        </p:txBody>
      </p:sp>
      <p:sp>
        <p:nvSpPr>
          <p:cNvPr id="6" name="Slide Number Placeholder 5"/>
          <p:cNvSpPr>
            <a:spLocks noGrp="1"/>
          </p:cNvSpPr>
          <p:nvPr>
            <p:ph type="sldNum" sz="quarter" idx="12"/>
            <p:custDataLst>
              <p:tags r:id="rId5"/>
            </p:custDataLst>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9841" y="273844"/>
            <a:ext cx="7886700" cy="994172"/>
          </a:xfrm>
        </p:spPr>
        <p:txBody>
          <a:bodyPr/>
          <a:lstStyle/>
          <a:p>
            <a:r>
              <a:rPr lang="zh-TW" altLang="en-US"/>
              <a:t>按一下以編輯母片標題樣式</a:t>
            </a:r>
            <a:endParaRPr lang="en-US" dirty="0"/>
          </a:p>
        </p:txBody>
      </p:sp>
      <p:sp>
        <p:nvSpPr>
          <p:cNvPr id="3" name="Text Placeholder 2"/>
          <p:cNvSpPr>
            <a:spLocks noGrp="1"/>
          </p:cNvSpPr>
          <p:nvPr>
            <p:ph type="body" idx="1"/>
            <p:custDataLst>
              <p:tags r:id="rId2"/>
            </p:custDataLst>
          </p:nvPr>
        </p:nvSpPr>
        <p:spPr>
          <a:xfrm>
            <a:off x="629841"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4" name="Content Placeholder 3"/>
          <p:cNvSpPr>
            <a:spLocks noGrp="1"/>
          </p:cNvSpPr>
          <p:nvPr>
            <p:ph sz="half" idx="2"/>
            <p:custDataLst>
              <p:tags r:id="rId3"/>
            </p:custDataLst>
          </p:nvPr>
        </p:nvSpPr>
        <p:spPr>
          <a:xfrm>
            <a:off x="629841" y="1878806"/>
            <a:ext cx="3868340" cy="276344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custDataLst>
              <p:tags r:id="rId4"/>
            </p:custDataLst>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6" name="Content Placeholder 5"/>
          <p:cNvSpPr>
            <a:spLocks noGrp="1"/>
          </p:cNvSpPr>
          <p:nvPr>
            <p:ph sz="quarter" idx="4"/>
            <p:custDataLst>
              <p:tags r:id="rId5"/>
            </p:custDataLst>
          </p:nvPr>
        </p:nvSpPr>
        <p:spPr>
          <a:xfrm>
            <a:off x="4629150" y="1878806"/>
            <a:ext cx="3887391" cy="276344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custDataLst>
              <p:tags r:id="rId6"/>
            </p:custDataLst>
          </p:nvPr>
        </p:nvSpPr>
        <p:spPr/>
        <p:txBody>
          <a:bodyPr/>
          <a:lstStyle/>
          <a:p>
            <a:fld id="{93BFEE77-1D31-4BBA-9A12-010129082F12}" type="datetime1">
              <a:rPr lang="zh-HK" altLang="en-US" smtClean="0"/>
              <a:t>19/11/2021</a:t>
            </a:fld>
            <a:endParaRPr lang="zh-HK" altLang="en-US"/>
          </a:p>
        </p:txBody>
      </p:sp>
      <p:sp>
        <p:nvSpPr>
          <p:cNvPr id="8" name="Footer Placeholder 7"/>
          <p:cNvSpPr>
            <a:spLocks noGrp="1"/>
          </p:cNvSpPr>
          <p:nvPr>
            <p:ph type="ftr" sz="quarter" idx="11"/>
            <p:custDataLst>
              <p:tags r:id="rId7"/>
            </p:custDataLst>
          </p:nvPr>
        </p:nvSpPr>
        <p:spPr/>
        <p:txBody>
          <a:bodyPr/>
          <a:lstStyle/>
          <a:p>
            <a:r>
              <a:rPr lang="zh-CN" altLang="en-US" smtClean="0"/>
              <a:t>联系人：陈广大，</a:t>
            </a:r>
            <a:r>
              <a:rPr lang="en-US" altLang="zh-CN" smtClean="0"/>
              <a:t>13776608991</a:t>
            </a:r>
            <a:endParaRPr lang="zh-HK" altLang="en-US"/>
          </a:p>
        </p:txBody>
      </p:sp>
      <p:sp>
        <p:nvSpPr>
          <p:cNvPr id="9" name="Slide Number Placeholder 8"/>
          <p:cNvSpPr>
            <a:spLocks noGrp="1"/>
          </p:cNvSpPr>
          <p:nvPr>
            <p:ph type="sldNum" sz="quarter" idx="12"/>
            <p:custDataLst>
              <p:tags r:id="rId8"/>
            </p:custDataLst>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zh-TW" altLang="en-US"/>
              <a:t>按一下以編輯母片標題樣式</a:t>
            </a:r>
            <a:endParaRPr lang="en-US" dirty="0"/>
          </a:p>
        </p:txBody>
      </p:sp>
      <p:sp>
        <p:nvSpPr>
          <p:cNvPr id="3" name="Content Placeholder 2"/>
          <p:cNvSpPr>
            <a:spLocks noGrp="1"/>
          </p:cNvSpPr>
          <p:nvPr>
            <p:ph sz="half" idx="1"/>
            <p:custDataLst>
              <p:tags r:id="rId2"/>
            </p:custDataLst>
          </p:nvPr>
        </p:nvSpPr>
        <p:spPr>
          <a:xfrm>
            <a:off x="628650" y="1369219"/>
            <a:ext cx="3886200" cy="326350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custDataLst>
              <p:tags r:id="rId3"/>
            </p:custDataLst>
          </p:nvPr>
        </p:nvSpPr>
        <p:spPr>
          <a:xfrm>
            <a:off x="4629150" y="1369219"/>
            <a:ext cx="3886200" cy="326350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custDataLst>
              <p:tags r:id="rId4"/>
            </p:custDataLst>
          </p:nvPr>
        </p:nvSpPr>
        <p:spPr/>
        <p:txBody>
          <a:bodyPr/>
          <a:lstStyle/>
          <a:p>
            <a:fld id="{7B91F8CE-7ADF-4D84-A282-11566459C3A0}" type="datetime1">
              <a:rPr lang="zh-HK" altLang="en-US" smtClean="0"/>
              <a:t>19/11/2021</a:t>
            </a:fld>
            <a:endParaRPr lang="zh-HK" altLang="en-US"/>
          </a:p>
        </p:txBody>
      </p:sp>
      <p:sp>
        <p:nvSpPr>
          <p:cNvPr id="6" name="Footer Placeholder 5"/>
          <p:cNvSpPr>
            <a:spLocks noGrp="1"/>
          </p:cNvSpPr>
          <p:nvPr>
            <p:ph type="ftr" sz="quarter" idx="11"/>
            <p:custDataLst>
              <p:tags r:id="rId5"/>
            </p:custDataLst>
          </p:nvPr>
        </p:nvSpPr>
        <p:spPr/>
        <p:txBody>
          <a:bodyPr/>
          <a:lstStyle/>
          <a:p>
            <a:r>
              <a:rPr lang="zh-CN" altLang="en-US" smtClean="0"/>
              <a:t>联系人：陈广大，</a:t>
            </a:r>
            <a:r>
              <a:rPr lang="en-US" altLang="zh-CN" smtClean="0"/>
              <a:t>13776608991</a:t>
            </a:r>
            <a:endParaRPr lang="zh-HK" altLang="en-US"/>
          </a:p>
        </p:txBody>
      </p:sp>
      <p:sp>
        <p:nvSpPr>
          <p:cNvPr id="7" name="Slide Number Placeholder 6"/>
          <p:cNvSpPr>
            <a:spLocks noGrp="1"/>
          </p:cNvSpPr>
          <p:nvPr>
            <p:ph type="sldNum" sz="quarter" idx="12"/>
            <p:custDataLst>
              <p:tags r:id="rId6"/>
            </p:custDataLst>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zh-TW" altLang="en-US"/>
              <a:t>按一下以編輯母片標題樣式</a:t>
            </a:r>
            <a:endParaRPr lang="en-US" dirty="0"/>
          </a:p>
        </p:txBody>
      </p:sp>
      <p:sp>
        <p:nvSpPr>
          <p:cNvPr id="3" name="Date Placeholder 2"/>
          <p:cNvSpPr>
            <a:spLocks noGrp="1"/>
          </p:cNvSpPr>
          <p:nvPr>
            <p:ph type="dt" sz="half" idx="10"/>
            <p:custDataLst>
              <p:tags r:id="rId2"/>
            </p:custDataLst>
          </p:nvPr>
        </p:nvSpPr>
        <p:spPr/>
        <p:txBody>
          <a:bodyPr/>
          <a:lstStyle/>
          <a:p>
            <a:fld id="{2A310D09-D6EA-46E4-84E0-A02169BBCD0A}" type="datetime1">
              <a:rPr lang="zh-HK" altLang="en-US" smtClean="0"/>
              <a:t>19/11/2021</a:t>
            </a:fld>
            <a:endParaRPr lang="zh-HK" altLang="en-US"/>
          </a:p>
        </p:txBody>
      </p:sp>
      <p:sp>
        <p:nvSpPr>
          <p:cNvPr id="4" name="Footer Placeholder 3"/>
          <p:cNvSpPr>
            <a:spLocks noGrp="1"/>
          </p:cNvSpPr>
          <p:nvPr>
            <p:ph type="ftr" sz="quarter" idx="11"/>
            <p:custDataLst>
              <p:tags r:id="rId3"/>
            </p:custDataLst>
          </p:nvPr>
        </p:nvSpPr>
        <p:spPr/>
        <p:txBody>
          <a:bodyPr/>
          <a:lstStyle/>
          <a:p>
            <a:r>
              <a:rPr lang="zh-CN" altLang="en-US" smtClean="0"/>
              <a:t>联系人：陈广大，</a:t>
            </a:r>
            <a:r>
              <a:rPr lang="en-US" altLang="zh-CN" smtClean="0"/>
              <a:t>13776608991</a:t>
            </a:r>
            <a:endParaRPr lang="zh-HK" altLang="en-US"/>
          </a:p>
        </p:txBody>
      </p:sp>
      <p:sp>
        <p:nvSpPr>
          <p:cNvPr id="5" name="Slide Number Placeholder 4"/>
          <p:cNvSpPr>
            <a:spLocks noGrp="1"/>
          </p:cNvSpPr>
          <p:nvPr>
            <p:ph type="sldNum" sz="quarter" idx="12"/>
            <p:custDataLst>
              <p:tags r:id="rId4"/>
            </p:custDataLst>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p>
            <a:fld id="{65F9AB45-CAC2-478A-817E-65EE079030E6}" type="datetime1">
              <a:rPr lang="zh-HK" altLang="en-US" smtClean="0"/>
              <a:t>19/11/2021</a:t>
            </a:fld>
            <a:endParaRPr lang="zh-HK" altLang="en-US"/>
          </a:p>
        </p:txBody>
      </p:sp>
      <p:sp>
        <p:nvSpPr>
          <p:cNvPr id="3" name="Footer Placeholder 2"/>
          <p:cNvSpPr>
            <a:spLocks noGrp="1"/>
          </p:cNvSpPr>
          <p:nvPr>
            <p:ph type="ftr" sz="quarter" idx="11"/>
            <p:custDataLst>
              <p:tags r:id="rId2"/>
            </p:custDataLst>
          </p:nvPr>
        </p:nvSpPr>
        <p:spPr/>
        <p:txBody>
          <a:bodyPr/>
          <a:lstStyle/>
          <a:p>
            <a:r>
              <a:rPr lang="zh-CN" altLang="en-US" smtClean="0"/>
              <a:t>联系人：陈广大，</a:t>
            </a:r>
            <a:r>
              <a:rPr lang="en-US" altLang="zh-CN" smtClean="0"/>
              <a:t>13776608991</a:t>
            </a:r>
            <a:endParaRPr lang="zh-HK" altLang="en-US"/>
          </a:p>
        </p:txBody>
      </p:sp>
      <p:sp>
        <p:nvSpPr>
          <p:cNvPr id="4" name="Slide Number Placeholder 3"/>
          <p:cNvSpPr>
            <a:spLocks noGrp="1"/>
          </p:cNvSpPr>
          <p:nvPr>
            <p:ph type="sldNum" sz="quarter" idx="12"/>
            <p:custDataLst>
              <p:tags r:id="rId3"/>
            </p:custDataLst>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9841" y="342900"/>
            <a:ext cx="2949178" cy="1200150"/>
          </a:xfrm>
        </p:spPr>
        <p:txBody>
          <a:bodyPr anchor="b"/>
          <a:lstStyle>
            <a:lvl1pPr>
              <a:defRPr sz="2400"/>
            </a:lvl1pPr>
          </a:lstStyle>
          <a:p>
            <a:r>
              <a:rPr lang="zh-TW" altLang="en-US"/>
              <a:t>按一下以編輯母片標題樣式</a:t>
            </a:r>
            <a:endParaRPr lang="en-US" dirty="0"/>
          </a:p>
        </p:txBody>
      </p:sp>
      <p:sp>
        <p:nvSpPr>
          <p:cNvPr id="3" name="Content Placeholder 2"/>
          <p:cNvSpPr>
            <a:spLocks noGrp="1"/>
          </p:cNvSpPr>
          <p:nvPr>
            <p:ph idx="1"/>
            <p:custDataLst>
              <p:tags r:id="rId2"/>
            </p:custDataLst>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custDataLst>
              <p:tags r:id="rId3"/>
            </p:custDataLst>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Date Placeholder 4"/>
          <p:cNvSpPr>
            <a:spLocks noGrp="1"/>
          </p:cNvSpPr>
          <p:nvPr>
            <p:ph type="dt" sz="half" idx="10"/>
            <p:custDataLst>
              <p:tags r:id="rId4"/>
            </p:custDataLst>
          </p:nvPr>
        </p:nvSpPr>
        <p:spPr/>
        <p:txBody>
          <a:bodyPr/>
          <a:lstStyle/>
          <a:p>
            <a:fld id="{6837AF78-44F2-4CCE-B184-2C8A0E604A1C}" type="datetime1">
              <a:rPr lang="zh-HK" altLang="en-US" smtClean="0"/>
              <a:t>19/11/2021</a:t>
            </a:fld>
            <a:endParaRPr lang="zh-HK" altLang="en-US"/>
          </a:p>
        </p:txBody>
      </p:sp>
      <p:sp>
        <p:nvSpPr>
          <p:cNvPr id="6" name="Footer Placeholder 5"/>
          <p:cNvSpPr>
            <a:spLocks noGrp="1"/>
          </p:cNvSpPr>
          <p:nvPr>
            <p:ph type="ftr" sz="quarter" idx="11"/>
            <p:custDataLst>
              <p:tags r:id="rId5"/>
            </p:custDataLst>
          </p:nvPr>
        </p:nvSpPr>
        <p:spPr/>
        <p:txBody>
          <a:bodyPr/>
          <a:lstStyle/>
          <a:p>
            <a:r>
              <a:rPr lang="zh-CN" altLang="en-US" smtClean="0"/>
              <a:t>联系人：陈广大，</a:t>
            </a:r>
            <a:r>
              <a:rPr lang="en-US" altLang="zh-CN" smtClean="0"/>
              <a:t>13776608991</a:t>
            </a:r>
            <a:endParaRPr lang="zh-HK" altLang="en-US"/>
          </a:p>
        </p:txBody>
      </p:sp>
      <p:sp>
        <p:nvSpPr>
          <p:cNvPr id="7" name="Slide Number Placeholder 6"/>
          <p:cNvSpPr>
            <a:spLocks noGrp="1"/>
          </p:cNvSpPr>
          <p:nvPr>
            <p:ph type="sldNum" sz="quarter" idx="12"/>
            <p:custDataLst>
              <p:tags r:id="rId6"/>
            </p:custDataLst>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9841" y="342900"/>
            <a:ext cx="2949178" cy="1200150"/>
          </a:xfrm>
        </p:spPr>
        <p:txBody>
          <a:bodyPr anchor="b"/>
          <a:lstStyle>
            <a:lvl1pPr>
              <a:defRPr sz="2400"/>
            </a:lvl1pPr>
          </a:lstStyle>
          <a:p>
            <a:r>
              <a:rPr lang="zh-TW" altLang="en-US"/>
              <a:t>按一下以編輯母片標題樣式</a:t>
            </a:r>
            <a:endParaRPr lang="en-US" dirty="0"/>
          </a:p>
        </p:txBody>
      </p:sp>
      <p:sp>
        <p:nvSpPr>
          <p:cNvPr id="3" name="Picture Placeholder 2"/>
          <p:cNvSpPr>
            <a:spLocks noGrp="1" noChangeAspect="1"/>
          </p:cNvSpPr>
          <p:nvPr>
            <p:ph type="pic" idx="1"/>
            <p:custDataLst>
              <p:tags r:id="rId2"/>
            </p:custDataLst>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TW" altLang="en-US"/>
              <a:t>按一下圖示以新增圖片</a:t>
            </a:r>
            <a:endParaRPr lang="en-US" dirty="0"/>
          </a:p>
        </p:txBody>
      </p:sp>
      <p:sp>
        <p:nvSpPr>
          <p:cNvPr id="4" name="Text Placeholder 3"/>
          <p:cNvSpPr>
            <a:spLocks noGrp="1"/>
          </p:cNvSpPr>
          <p:nvPr>
            <p:ph type="body" sz="half" idx="2"/>
            <p:custDataLst>
              <p:tags r:id="rId3"/>
            </p:custDataLst>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Date Placeholder 4"/>
          <p:cNvSpPr>
            <a:spLocks noGrp="1"/>
          </p:cNvSpPr>
          <p:nvPr>
            <p:ph type="dt" sz="half" idx="10"/>
            <p:custDataLst>
              <p:tags r:id="rId4"/>
            </p:custDataLst>
          </p:nvPr>
        </p:nvSpPr>
        <p:spPr/>
        <p:txBody>
          <a:bodyPr/>
          <a:lstStyle/>
          <a:p>
            <a:fld id="{875A7512-73D7-4F75-97B9-FDDD899362A5}" type="datetime1">
              <a:rPr lang="zh-HK" altLang="en-US" smtClean="0"/>
              <a:t>19/11/2021</a:t>
            </a:fld>
            <a:endParaRPr lang="zh-HK" altLang="en-US"/>
          </a:p>
        </p:txBody>
      </p:sp>
      <p:sp>
        <p:nvSpPr>
          <p:cNvPr id="6" name="Footer Placeholder 5"/>
          <p:cNvSpPr>
            <a:spLocks noGrp="1"/>
          </p:cNvSpPr>
          <p:nvPr>
            <p:ph type="ftr" sz="quarter" idx="11"/>
            <p:custDataLst>
              <p:tags r:id="rId5"/>
            </p:custDataLst>
          </p:nvPr>
        </p:nvSpPr>
        <p:spPr/>
        <p:txBody>
          <a:bodyPr/>
          <a:lstStyle/>
          <a:p>
            <a:r>
              <a:rPr lang="zh-CN" altLang="en-US" smtClean="0"/>
              <a:t>联系人：陈广大，</a:t>
            </a:r>
            <a:r>
              <a:rPr lang="en-US" altLang="zh-CN" smtClean="0"/>
              <a:t>13776608991</a:t>
            </a:r>
            <a:endParaRPr lang="zh-HK" altLang="en-US"/>
          </a:p>
        </p:txBody>
      </p:sp>
      <p:sp>
        <p:nvSpPr>
          <p:cNvPr id="7" name="Slide Number Placeholder 6"/>
          <p:cNvSpPr>
            <a:spLocks noGrp="1"/>
          </p:cNvSpPr>
          <p:nvPr>
            <p:ph type="sldNum" sz="quarter" idx="12"/>
            <p:custDataLst>
              <p:tags r:id="rId6"/>
            </p:custDataLst>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custDataLst>
              <p:tags r:id="rId2"/>
            </p:custDataLst>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custDataLst>
              <p:tags r:id="rId3"/>
            </p:custDataLst>
          </p:nvPr>
        </p:nvSpPr>
        <p:spPr/>
        <p:txBody>
          <a:bodyPr/>
          <a:lstStyle/>
          <a:p>
            <a:fld id="{1A0A109C-A795-4FEF-86DD-BC60731219C6}" type="datetime1">
              <a:rPr lang="zh-HK" altLang="en-US" smtClean="0"/>
              <a:t>19/11/2021</a:t>
            </a:fld>
            <a:endParaRPr lang="zh-HK" altLang="en-US"/>
          </a:p>
        </p:txBody>
      </p:sp>
      <p:sp>
        <p:nvSpPr>
          <p:cNvPr id="5" name="Footer Placeholder 4"/>
          <p:cNvSpPr>
            <a:spLocks noGrp="1"/>
          </p:cNvSpPr>
          <p:nvPr>
            <p:ph type="ftr" sz="quarter" idx="11"/>
            <p:custDataLst>
              <p:tags r:id="rId4"/>
            </p:custDataLst>
          </p:nvPr>
        </p:nvSpPr>
        <p:spPr/>
        <p:txBody>
          <a:bodyPr/>
          <a:lstStyle/>
          <a:p>
            <a:r>
              <a:rPr lang="zh-CN" altLang="en-US" smtClean="0"/>
              <a:t>联系人：陈广大，</a:t>
            </a:r>
            <a:r>
              <a:rPr lang="en-US" altLang="zh-CN" smtClean="0"/>
              <a:t>13776608991</a:t>
            </a:r>
            <a:endParaRPr lang="zh-HK" altLang="en-US"/>
          </a:p>
        </p:txBody>
      </p:sp>
      <p:sp>
        <p:nvSpPr>
          <p:cNvPr id="6" name="Slide Number Placeholder 5"/>
          <p:cNvSpPr>
            <a:spLocks noGrp="1"/>
          </p:cNvSpPr>
          <p:nvPr>
            <p:ph type="sldNum" sz="quarter" idx="12"/>
            <p:custDataLst>
              <p:tags r:id="rId5"/>
            </p:custDataLst>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9275394-EC9E-40C6-AADF-87A22B9FEA29}" type="datetime1">
              <a:rPr lang="zh-HK" altLang="en-US" smtClean="0"/>
              <a:t>19/11/2021</a:t>
            </a:fld>
            <a:endParaRPr lang="zh-HK" altLang="en-US"/>
          </a:p>
        </p:txBody>
      </p:sp>
      <p:sp>
        <p:nvSpPr>
          <p:cNvPr id="5" name="Footer Placeholder 4"/>
          <p:cNvSpPr>
            <a:spLocks noGrp="1"/>
          </p:cNvSpPr>
          <p:nvPr>
            <p:ph type="ftr" sz="quarter" idx="11"/>
          </p:nvPr>
        </p:nvSpPr>
        <p:spPr/>
        <p:txBody>
          <a:bodyPr/>
          <a:lstStyle/>
          <a:p>
            <a:r>
              <a:rPr lang="zh-CN" altLang="en-US" smtClean="0"/>
              <a:t>联系人：陈广大，</a:t>
            </a:r>
            <a:r>
              <a:rPr lang="en-US" altLang="zh-CN" smtClean="0"/>
              <a:t>13776608991</a:t>
            </a:r>
            <a:endParaRPr lang="zh-HK" altLang="en-US"/>
          </a:p>
        </p:txBody>
      </p:sp>
      <p:sp>
        <p:nvSpPr>
          <p:cNvPr id="6" name="Slide Number Placeholder 5"/>
          <p:cNvSpPr>
            <a:spLocks noGrp="1"/>
          </p:cNvSpPr>
          <p:nvPr>
            <p:ph type="sldNum" sz="quarter" idx="12"/>
          </p:nvPr>
        </p:nvSpPr>
        <p:spPr/>
        <p:txBody>
          <a:bodyPr/>
          <a:lstStyle/>
          <a:p>
            <a:fld id="{16DE1B59-7666-49C2-B1A3-1036775EF274}" type="slidenum">
              <a:rPr lang="zh-HK" altLang="en-US" smtClean="0"/>
              <a:pPr/>
              <a:t>‹#›</a:t>
            </a:fld>
            <a:endParaRPr lang="zh-HK"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tags" Target="../tags/tag5.xml"/><Relationship Id="rId2" Type="http://schemas.openxmlformats.org/officeDocument/2006/relationships/slideLayout" Target="../slideLayouts/slideLayout13.xml"/><Relationship Id="rId16" Type="http://schemas.openxmlformats.org/officeDocument/2006/relationships/tags" Target="../tags/tag4.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ags" Target="../tags/tag3.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3.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ags" Target="../tags/tag62.xml"/><Relationship Id="rId18" Type="http://schemas.openxmlformats.org/officeDocument/2006/relationships/tags" Target="../tags/tag67.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17" Type="http://schemas.openxmlformats.org/officeDocument/2006/relationships/tags" Target="../tags/tag66.xml"/><Relationship Id="rId2" Type="http://schemas.openxmlformats.org/officeDocument/2006/relationships/slideLayout" Target="../slideLayouts/slideLayout38.xml"/><Relationship Id="rId16" Type="http://schemas.openxmlformats.org/officeDocument/2006/relationships/tags" Target="../tags/tag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ags" Target="../tags/tag64.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ags" Target="../tags/tag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ags" Target="../tags/tag123.xml"/><Relationship Id="rId18" Type="http://schemas.openxmlformats.org/officeDocument/2006/relationships/tags" Target="../tags/tag128.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17" Type="http://schemas.openxmlformats.org/officeDocument/2006/relationships/tags" Target="../tags/tag127.xml"/><Relationship Id="rId2" Type="http://schemas.openxmlformats.org/officeDocument/2006/relationships/slideLayout" Target="../slideLayouts/slideLayout49.xml"/><Relationship Id="rId16" Type="http://schemas.openxmlformats.org/officeDocument/2006/relationships/tags" Target="../tags/tag12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tags" Target="../tags/tag125.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tags" Target="../tags/tag12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ags" Target="../tags/tag184.xml"/><Relationship Id="rId18" Type="http://schemas.openxmlformats.org/officeDocument/2006/relationships/tags" Target="../tags/tag189.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17" Type="http://schemas.openxmlformats.org/officeDocument/2006/relationships/tags" Target="../tags/tag188.xml"/><Relationship Id="rId2" Type="http://schemas.openxmlformats.org/officeDocument/2006/relationships/slideLayout" Target="../slideLayouts/slideLayout60.xml"/><Relationship Id="rId16" Type="http://schemas.openxmlformats.org/officeDocument/2006/relationships/tags" Target="../tags/tag187.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tags" Target="../tags/tag186.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ags" Target="../tags/tag18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tags" Target="../tags/tag247.xml"/><Relationship Id="rId3" Type="http://schemas.openxmlformats.org/officeDocument/2006/relationships/slideLayout" Target="../slideLayouts/slideLayout72.xml"/><Relationship Id="rId21" Type="http://schemas.openxmlformats.org/officeDocument/2006/relationships/tags" Target="../tags/tag25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tags" Target="../tags/tag246.xml"/><Relationship Id="rId2" Type="http://schemas.openxmlformats.org/officeDocument/2006/relationships/slideLayout" Target="../slideLayouts/slideLayout71.xml"/><Relationship Id="rId16" Type="http://schemas.openxmlformats.org/officeDocument/2006/relationships/tags" Target="../tags/tag245.xml"/><Relationship Id="rId20" Type="http://schemas.openxmlformats.org/officeDocument/2006/relationships/tags" Target="../tags/tag24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theme" Target="../theme/theme7.xml"/><Relationship Id="rId10" Type="http://schemas.openxmlformats.org/officeDocument/2006/relationships/slideLayout" Target="../slideLayouts/slideLayout79.xml"/><Relationship Id="rId19" Type="http://schemas.openxmlformats.org/officeDocument/2006/relationships/tags" Target="../tags/tag24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CE9E789-A42E-45DB-9E33-A7E0E212CD31}" type="datetime1">
              <a:rPr lang="zh-HK" altLang="en-US" smtClean="0"/>
              <a:t>19/11/2021</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smtClean="0"/>
              <a:t>联系人：陈广大，</a:t>
            </a:r>
            <a:r>
              <a:rPr lang="en-US" altLang="zh-CN" smtClean="0"/>
              <a:t>13776608991</a:t>
            </a:r>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
        <p:nvSpPr>
          <p:cNvPr id="7" name="矩形 6"/>
          <p:cNvSpPr/>
          <p:nvPr userDrawn="1"/>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0" y="2499742"/>
            <a:ext cx="9144000" cy="2643758"/>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rotWithShape="1">
          <a:blip r:embed="rId13" cstate="print">
            <a:extLst>
              <a:ext uri="{28A0092B-C50C-407E-A947-70E740481C1C}">
                <a14:useLocalDpi xmlns:a14="http://schemas.microsoft.com/office/drawing/2010/main" xmlns="" val="0"/>
              </a:ext>
            </a:extLst>
          </a:blip>
          <a:srcRect b="31548"/>
          <a:stretch>
            <a:fillRect/>
          </a:stretch>
        </p:blipFill>
        <p:spPr>
          <a:xfrm>
            <a:off x="0" y="2952750"/>
            <a:ext cx="9144000" cy="2190750"/>
          </a:xfrm>
          <a:prstGeom prst="rect">
            <a:avLst/>
          </a:prstGeom>
          <a:effectLst/>
        </p:spPr>
      </p:pic>
      <p:sp>
        <p:nvSpPr>
          <p:cNvPr id="10" name="矩形 9"/>
          <p:cNvSpPr/>
          <p:nvPr userDrawn="1"/>
        </p:nvSpPr>
        <p:spPr>
          <a:xfrm>
            <a:off x="0" y="2499742"/>
            <a:ext cx="9144000" cy="2643758"/>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502412" y="324000"/>
            <a:ext cx="8139178" cy="486000"/>
          </a:xfrm>
          <a:prstGeom prst="rect">
            <a:avLst/>
          </a:prstGeom>
        </p:spPr>
        <p:txBody>
          <a:bodyPr vert="horz" lIns="101600" tIns="38100" rIns="76200" bIns="38100" rtlCol="0" anchor="ctr" anchorCtr="0">
            <a:no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502412" y="972000"/>
            <a:ext cx="8139178" cy="3780000"/>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659807" y="4762375"/>
            <a:ext cx="2025000" cy="237600"/>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80FA2B39-61AE-40BD-9435-8976BF32D05B}" type="datetime1">
              <a:rPr lang="zh-HK" altLang="en-US" smtClean="0"/>
              <a:t>19/11/2021</a:t>
            </a:fld>
            <a:endParaRPr lang="zh-CN" altLang="en-US"/>
          </a:p>
        </p:txBody>
      </p:sp>
      <p:sp>
        <p:nvSpPr>
          <p:cNvPr id="5" name="页脚占位符 4"/>
          <p:cNvSpPr>
            <a:spLocks noGrp="1"/>
          </p:cNvSpPr>
          <p:nvPr>
            <p:ph type="ftr" sz="quarter" idx="3"/>
            <p:custDataLst>
              <p:tags r:id="rId16"/>
            </p:custDataLst>
          </p:nvPr>
        </p:nvSpPr>
        <p:spPr>
          <a:xfrm>
            <a:off x="3087000" y="4762375"/>
            <a:ext cx="2970000" cy="237600"/>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r>
              <a:rPr lang="zh-CN" altLang="en-US" smtClean="0"/>
              <a:t>联系人：陈广大，</a:t>
            </a:r>
            <a:r>
              <a:rPr lang="en-US" altLang="zh-CN" smtClean="0"/>
              <a:t>13776608991</a:t>
            </a:r>
            <a:endParaRPr lang="zh-CN" altLang="en-US" dirty="0"/>
          </a:p>
        </p:txBody>
      </p:sp>
      <p:sp>
        <p:nvSpPr>
          <p:cNvPr id="6" name="灯片编号占位符 5"/>
          <p:cNvSpPr>
            <a:spLocks noGrp="1"/>
          </p:cNvSpPr>
          <p:nvPr>
            <p:ph type="sldNum" sz="quarter" idx="4"/>
            <p:custDataLst>
              <p:tags r:id="rId17"/>
            </p:custDataLst>
          </p:nvPr>
        </p:nvSpPr>
        <p:spPr>
          <a:xfrm>
            <a:off x="6457950" y="4762375"/>
            <a:ext cx="2025000" cy="237600"/>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pPr/>
              <a:t>‹#›</a:t>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685800" rtl="0" eaLnBrk="1" fontAlgn="auto" latinLnBrk="0" hangingPunct="1">
        <a:lnSpc>
          <a:spcPct val="100000"/>
        </a:lnSpc>
        <a:spcBef>
          <a:spcPct val="0"/>
        </a:spcBef>
        <a:buNone/>
        <a:defRPr sz="2100" b="1" u="none" strike="noStrike" kern="1200" cap="none" spc="200" normalizeH="0">
          <a:solidFill>
            <a:schemeClr val="tx1"/>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solidFill>
          <a:uFillTx/>
          <a:latin typeface="+mn-lt"/>
          <a:ea typeface="+mn-ea"/>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16"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A9FB739-9A3F-4B1D-B715-9FD2D1DD5DE0}" type="datetime1">
              <a:rPr lang="zh-HK" altLang="en-US" smtClean="0"/>
              <a:t>19/11/2021</a:t>
            </a:fld>
            <a:endParaRPr lang="zh-HK"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zh-CN" altLang="en-US" smtClean="0"/>
              <a:t>联系人：陈广大，</a:t>
            </a:r>
            <a:r>
              <a:rPr lang="en-US" altLang="zh-CN" smtClean="0"/>
              <a:t>13776608991</a:t>
            </a:r>
            <a:endParaRPr lang="zh-HK"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6DE1B59-7666-49C2-B1A3-1036775EF274}" type="slidenum">
              <a:rPr lang="zh-HK" altLang="en-US" smtClean="0"/>
              <a:pPr/>
              <a:t>‹#›</a:t>
            </a:fld>
            <a:endParaRPr lang="zh-HK"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sldNum="0" hdr="0" dt="0"/>
  <p:txStyles>
    <p:titleStyle>
      <a:lvl1pPr algn="l" defTabSz="685800" rtl="0" eaLnBrk="1" latinLnBrk="0" hangingPunct="1">
        <a:lnSpc>
          <a:spcPct val="90000"/>
        </a:lnSpc>
        <a:spcBef>
          <a:spcPct val="0"/>
        </a:spcBef>
        <a:buNone/>
        <a:defRPr sz="3300" kern="1200">
          <a:solidFill>
            <a:schemeClr val="tx1"/>
          </a:solidFill>
          <a:latin typeface="微软雅黑" panose="020B0503020204020204" pitchFamily="34" charset="-122"/>
          <a:ea typeface="微软雅黑" panose="020B0503020204020204" pitchFamily="34" charset="-12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微软雅黑" panose="020B0503020204020204" pitchFamily="34" charset="-122"/>
          <a:ea typeface="微软雅黑" panose="020B0503020204020204"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微软雅黑" panose="020B0503020204020204" pitchFamily="34" charset="-122"/>
          <a:ea typeface="微软雅黑" panose="020B0503020204020204"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微软雅黑" panose="020B0503020204020204" pitchFamily="34" charset="-122"/>
          <a:ea typeface="微软雅黑" panose="020B0503020204020204"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502412" y="324000"/>
            <a:ext cx="8139178" cy="486000"/>
          </a:xfrm>
          <a:prstGeom prst="rect">
            <a:avLst/>
          </a:prstGeom>
        </p:spPr>
        <p:txBody>
          <a:bodyPr vert="horz" lIns="101600" tIns="38100" rIns="76200" bIns="38100" rtlCol="0" anchor="ctr" anchorCtr="0">
            <a:no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502412" y="972000"/>
            <a:ext cx="8139178" cy="3780000"/>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659807" y="4762375"/>
            <a:ext cx="2025000" cy="237600"/>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845B8ECD-67D4-4E40-AD30-744AA5747372}" type="datetime1">
              <a:rPr lang="zh-HK" altLang="en-US" smtClean="0"/>
              <a:t>19/11/2021</a:t>
            </a:fld>
            <a:endParaRPr lang="zh-CN" altLang="en-US"/>
          </a:p>
        </p:txBody>
      </p:sp>
      <p:sp>
        <p:nvSpPr>
          <p:cNvPr id="5" name="页脚占位符 4"/>
          <p:cNvSpPr>
            <a:spLocks noGrp="1"/>
          </p:cNvSpPr>
          <p:nvPr>
            <p:ph type="ftr" sz="quarter" idx="3"/>
            <p:custDataLst>
              <p:tags r:id="rId16"/>
            </p:custDataLst>
          </p:nvPr>
        </p:nvSpPr>
        <p:spPr>
          <a:xfrm>
            <a:off x="3087000" y="4762375"/>
            <a:ext cx="2970000" cy="237600"/>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r>
              <a:rPr lang="zh-CN" altLang="en-US" smtClean="0"/>
              <a:t>联系人：陈广大，</a:t>
            </a:r>
            <a:r>
              <a:rPr lang="en-US" altLang="zh-CN" smtClean="0"/>
              <a:t>13776608991</a:t>
            </a:r>
            <a:endParaRPr lang="zh-CN" altLang="en-US" dirty="0"/>
          </a:p>
        </p:txBody>
      </p:sp>
      <p:sp>
        <p:nvSpPr>
          <p:cNvPr id="6" name="灯片编号占位符 5"/>
          <p:cNvSpPr>
            <a:spLocks noGrp="1"/>
          </p:cNvSpPr>
          <p:nvPr>
            <p:ph type="sldNum" sz="quarter" idx="4"/>
            <p:custDataLst>
              <p:tags r:id="rId17"/>
            </p:custDataLst>
          </p:nvPr>
        </p:nvSpPr>
        <p:spPr>
          <a:xfrm>
            <a:off x="6457950" y="4762375"/>
            <a:ext cx="2025000" cy="237600"/>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pPr/>
              <a:t>‹#›</a:t>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sldNum="0" hdr="0" dt="0"/>
  <p:txStyles>
    <p:titleStyle>
      <a:lvl1pPr algn="l" defTabSz="685800" rtl="0" eaLnBrk="1" fontAlgn="auto" latinLnBrk="0" hangingPunct="1">
        <a:lnSpc>
          <a:spcPct val="100000"/>
        </a:lnSpc>
        <a:spcBef>
          <a:spcPct val="0"/>
        </a:spcBef>
        <a:buNone/>
        <a:defRPr sz="2100" b="1" u="none" strike="noStrike" kern="1200" cap="none" spc="200" normalizeH="0">
          <a:solidFill>
            <a:schemeClr val="tx1"/>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solidFill>
          <a:uFillTx/>
          <a:latin typeface="+mn-lt"/>
          <a:ea typeface="+mn-ea"/>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502412" y="324000"/>
            <a:ext cx="8139178" cy="486000"/>
          </a:xfrm>
          <a:prstGeom prst="rect">
            <a:avLst/>
          </a:prstGeom>
        </p:spPr>
        <p:txBody>
          <a:bodyPr vert="horz" lIns="101600" tIns="38100" rIns="76200" bIns="38100" rtlCol="0" anchor="ctr" anchorCtr="0">
            <a:no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502412" y="972000"/>
            <a:ext cx="8139178" cy="3780000"/>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659807" y="4762375"/>
            <a:ext cx="2025000" cy="237600"/>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2D356B4D-F8D5-4AFD-A2E4-4D1C374BF513}" type="datetime1">
              <a:rPr lang="zh-HK" altLang="en-US" smtClean="0"/>
              <a:t>19/11/2021</a:t>
            </a:fld>
            <a:endParaRPr lang="zh-CN" altLang="en-US"/>
          </a:p>
        </p:txBody>
      </p:sp>
      <p:sp>
        <p:nvSpPr>
          <p:cNvPr id="5" name="页脚占位符 4"/>
          <p:cNvSpPr>
            <a:spLocks noGrp="1"/>
          </p:cNvSpPr>
          <p:nvPr>
            <p:ph type="ftr" sz="quarter" idx="3"/>
            <p:custDataLst>
              <p:tags r:id="rId16"/>
            </p:custDataLst>
          </p:nvPr>
        </p:nvSpPr>
        <p:spPr>
          <a:xfrm>
            <a:off x="3087000" y="4762375"/>
            <a:ext cx="2970000" cy="237600"/>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r>
              <a:rPr lang="zh-CN" altLang="en-US" smtClean="0"/>
              <a:t>联系人：陈广大，</a:t>
            </a:r>
            <a:r>
              <a:rPr lang="en-US" altLang="zh-CN" smtClean="0"/>
              <a:t>13776608991</a:t>
            </a:r>
            <a:endParaRPr lang="zh-CN" altLang="en-US" dirty="0"/>
          </a:p>
        </p:txBody>
      </p:sp>
      <p:sp>
        <p:nvSpPr>
          <p:cNvPr id="6" name="灯片编号占位符 5"/>
          <p:cNvSpPr>
            <a:spLocks noGrp="1"/>
          </p:cNvSpPr>
          <p:nvPr>
            <p:ph type="sldNum" sz="quarter" idx="4"/>
            <p:custDataLst>
              <p:tags r:id="rId17"/>
            </p:custDataLst>
          </p:nvPr>
        </p:nvSpPr>
        <p:spPr>
          <a:xfrm>
            <a:off x="6457950" y="4762375"/>
            <a:ext cx="2025000" cy="237600"/>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pPr/>
              <a:t>‹#›</a:t>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sldNum="0" hdr="0" dt="0"/>
  <p:txStyles>
    <p:titleStyle>
      <a:lvl1pPr algn="l" defTabSz="685800" rtl="0" eaLnBrk="1" fontAlgn="auto" latinLnBrk="0" hangingPunct="1">
        <a:lnSpc>
          <a:spcPct val="100000"/>
        </a:lnSpc>
        <a:spcBef>
          <a:spcPct val="0"/>
        </a:spcBef>
        <a:buNone/>
        <a:defRPr sz="2100" b="1" u="none" strike="noStrike" kern="1200" cap="none" spc="200" normalizeH="0">
          <a:solidFill>
            <a:schemeClr val="tx1"/>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solidFill>
          <a:uFillTx/>
          <a:latin typeface="+mn-lt"/>
          <a:ea typeface="+mn-ea"/>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502412" y="324000"/>
            <a:ext cx="8139178" cy="486000"/>
          </a:xfrm>
          <a:prstGeom prst="rect">
            <a:avLst/>
          </a:prstGeom>
        </p:spPr>
        <p:txBody>
          <a:bodyPr vert="horz" lIns="101600" tIns="38100" rIns="76200" bIns="38100" rtlCol="0" anchor="ctr" anchorCtr="0">
            <a:no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502412" y="972000"/>
            <a:ext cx="8139178" cy="3780000"/>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659807" y="4762375"/>
            <a:ext cx="2025000" cy="237600"/>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58BF7838-566A-4271-9747-720153D9FD4C}" type="datetime1">
              <a:rPr lang="zh-HK" altLang="en-US" smtClean="0"/>
              <a:t>19/11/2021</a:t>
            </a:fld>
            <a:endParaRPr lang="zh-CN" altLang="en-US"/>
          </a:p>
        </p:txBody>
      </p:sp>
      <p:sp>
        <p:nvSpPr>
          <p:cNvPr id="5" name="页脚占位符 4"/>
          <p:cNvSpPr>
            <a:spLocks noGrp="1"/>
          </p:cNvSpPr>
          <p:nvPr>
            <p:ph type="ftr" sz="quarter" idx="3"/>
            <p:custDataLst>
              <p:tags r:id="rId16"/>
            </p:custDataLst>
          </p:nvPr>
        </p:nvSpPr>
        <p:spPr>
          <a:xfrm>
            <a:off x="3087000" y="4762375"/>
            <a:ext cx="2970000" cy="237600"/>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r>
              <a:rPr lang="zh-CN" altLang="en-US" smtClean="0"/>
              <a:t>联系人：陈广大，</a:t>
            </a:r>
            <a:r>
              <a:rPr lang="en-US" altLang="zh-CN" smtClean="0"/>
              <a:t>13776608991</a:t>
            </a:r>
            <a:endParaRPr lang="zh-CN" altLang="en-US" dirty="0"/>
          </a:p>
        </p:txBody>
      </p:sp>
      <p:sp>
        <p:nvSpPr>
          <p:cNvPr id="6" name="灯片编号占位符 5"/>
          <p:cNvSpPr>
            <a:spLocks noGrp="1"/>
          </p:cNvSpPr>
          <p:nvPr>
            <p:ph type="sldNum" sz="quarter" idx="4"/>
            <p:custDataLst>
              <p:tags r:id="rId17"/>
            </p:custDataLst>
          </p:nvPr>
        </p:nvSpPr>
        <p:spPr>
          <a:xfrm>
            <a:off x="6457950" y="4762375"/>
            <a:ext cx="2025000" cy="237600"/>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pPr/>
              <a:t>‹#›</a:t>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sldNum="0" hdr="0" dt="0"/>
  <p:txStyles>
    <p:titleStyle>
      <a:lvl1pPr algn="l" defTabSz="685800" rtl="0" eaLnBrk="1" fontAlgn="auto" latinLnBrk="0" hangingPunct="1">
        <a:lnSpc>
          <a:spcPct val="100000"/>
        </a:lnSpc>
        <a:spcBef>
          <a:spcPct val="0"/>
        </a:spcBef>
        <a:buNone/>
        <a:defRPr sz="2100" b="1" u="none" strike="noStrike" kern="1200" cap="none" spc="200" normalizeH="0">
          <a:solidFill>
            <a:schemeClr val="tx1"/>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solidFill>
          <a:uFillTx/>
          <a:latin typeface="+mn-lt"/>
          <a:ea typeface="+mn-ea"/>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图片 11"/>
          <p:cNvPicPr>
            <a:picLocks noChangeAspect="1"/>
          </p:cNvPicPr>
          <p:nvPr userDrawn="1">
            <p:custDataLst>
              <p:tags r:id="rId16"/>
            </p:custDataLst>
          </p:nvPr>
        </p:nvPicPr>
        <p:blipFill>
          <a:blip r:embed="rId22" cstate="print"/>
          <a:stretch>
            <a:fillRect/>
          </a:stretch>
        </p:blipFill>
        <p:spPr>
          <a:xfrm>
            <a:off x="0" y="0"/>
            <a:ext cx="9144000" cy="5143500"/>
          </a:xfrm>
          <a:prstGeom prst="rect">
            <a:avLst/>
          </a:prstGeom>
        </p:spPr>
      </p:pic>
      <p:sp>
        <p:nvSpPr>
          <p:cNvPr id="2" name="Title Placeholder 1"/>
          <p:cNvSpPr>
            <a:spLocks noGrp="1"/>
          </p:cNvSpPr>
          <p:nvPr>
            <p:ph type="title"/>
            <p:custDataLst>
              <p:tags r:id="rId17"/>
            </p:custDataLst>
          </p:nvPr>
        </p:nvSpPr>
        <p:spPr>
          <a:xfrm>
            <a:off x="628650" y="273844"/>
            <a:ext cx="7886700" cy="994172"/>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custDataLst>
              <p:tags r:id="rId18"/>
            </p:custDataLst>
          </p:nvPr>
        </p:nvSpPr>
        <p:spPr>
          <a:xfrm>
            <a:off x="628650" y="1369219"/>
            <a:ext cx="7886700" cy="3263504"/>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custDataLst>
              <p:tags r:id="rId19"/>
            </p:custDataLst>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57672E8-6B7A-4C8F-A990-78C13EAA5216}" type="datetime1">
              <a:rPr lang="zh-HK" altLang="en-US" smtClean="0"/>
              <a:t>19/11/2021</a:t>
            </a:fld>
            <a:endParaRPr lang="zh-HK" altLang="en-US"/>
          </a:p>
        </p:txBody>
      </p:sp>
      <p:sp>
        <p:nvSpPr>
          <p:cNvPr id="5" name="Footer Placeholder 4"/>
          <p:cNvSpPr>
            <a:spLocks noGrp="1"/>
          </p:cNvSpPr>
          <p:nvPr>
            <p:ph type="ftr" sz="quarter" idx="3"/>
            <p:custDataLst>
              <p:tags r:id="rId20"/>
            </p:custDataLst>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zh-CN" altLang="en-US" smtClean="0"/>
              <a:t>联系人：陈广大，</a:t>
            </a:r>
            <a:r>
              <a:rPr lang="en-US" altLang="zh-CN" smtClean="0"/>
              <a:t>13776608991</a:t>
            </a:r>
            <a:endParaRPr lang="zh-HK" altLang="en-US"/>
          </a:p>
        </p:txBody>
      </p:sp>
      <p:sp>
        <p:nvSpPr>
          <p:cNvPr id="6" name="Slide Number Placeholder 5"/>
          <p:cNvSpPr>
            <a:spLocks noGrp="1"/>
          </p:cNvSpPr>
          <p:nvPr>
            <p:ph type="sldNum" sz="quarter" idx="4"/>
            <p:custDataLst>
              <p:tags r:id="rId21"/>
            </p:custDataLst>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6DE1B59-7666-49C2-B1A3-1036775EF274}" type="slidenum">
              <a:rPr lang="zh-HK" altLang="en-US" smtClean="0"/>
              <a:pPr/>
              <a:t>‹#›</a:t>
            </a:fld>
            <a:endParaRPr lang="zh-HK" altLang="en-US"/>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Lst>
  <p:hf sldNum="0" hdr="0" dt="0"/>
  <p:txStyles>
    <p:titleStyle>
      <a:lvl1pPr algn="l" defTabSz="685800" rtl="0" eaLnBrk="1" latinLnBrk="0" hangingPunct="1">
        <a:lnSpc>
          <a:spcPct val="90000"/>
        </a:lnSpc>
        <a:spcBef>
          <a:spcPct val="0"/>
        </a:spcBef>
        <a:buNone/>
        <a:defRPr sz="3300" kern="1200">
          <a:solidFill>
            <a:schemeClr val="tx1"/>
          </a:solidFill>
          <a:latin typeface="微软雅黑" panose="020B0503020204020204" pitchFamily="34" charset="-122"/>
          <a:ea typeface="微软雅黑" panose="020B0503020204020204" pitchFamily="34" charset="-12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微软雅黑" panose="020B0503020204020204" pitchFamily="34" charset="-122"/>
          <a:ea typeface="微软雅黑" panose="020B0503020204020204"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微软雅黑" panose="020B0503020204020204" pitchFamily="34" charset="-122"/>
          <a:ea typeface="微软雅黑" panose="020B0503020204020204"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微软雅黑" panose="020B0503020204020204" pitchFamily="34" charset="-122"/>
          <a:ea typeface="微软雅黑" panose="020B0503020204020204"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2.xml"/><Relationship Id="rId1" Type="http://schemas.openxmlformats.org/officeDocument/2006/relationships/tags" Target="../tags/tag30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2.xml"/><Relationship Id="rId1" Type="http://schemas.openxmlformats.org/officeDocument/2006/relationships/tags" Target="../tags/tag30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2.xml"/><Relationship Id="rId1" Type="http://schemas.openxmlformats.org/officeDocument/2006/relationships/tags" Target="../tags/tag30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2.xml"/><Relationship Id="rId1" Type="http://schemas.openxmlformats.org/officeDocument/2006/relationships/tags" Target="../tags/tag30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2.xml"/><Relationship Id="rId1" Type="http://schemas.openxmlformats.org/officeDocument/2006/relationships/tags" Target="../tags/tag30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2.xml"/><Relationship Id="rId1" Type="http://schemas.openxmlformats.org/officeDocument/2006/relationships/tags" Target="../tags/tag308.xml"/></Relationships>
</file>

<file path=ppt/slides/_rels/slide9.xml.rels><?xml version="1.0" encoding="UTF-8" standalone="yes"?>
<Relationships xmlns="http://schemas.openxmlformats.org/package/2006/relationships"><Relationship Id="rId8" Type="http://schemas.openxmlformats.org/officeDocument/2006/relationships/tags" Target="../tags/tag316.xml"/><Relationship Id="rId13" Type="http://schemas.openxmlformats.org/officeDocument/2006/relationships/tags" Target="../tags/tag321.xml"/><Relationship Id="rId18" Type="http://schemas.openxmlformats.org/officeDocument/2006/relationships/slideLayout" Target="../slideLayouts/slideLayout79.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tags" Target="../tags/tag320.xml"/><Relationship Id="rId17" Type="http://schemas.openxmlformats.org/officeDocument/2006/relationships/tags" Target="../tags/tag325.xml"/><Relationship Id="rId2" Type="http://schemas.openxmlformats.org/officeDocument/2006/relationships/tags" Target="../tags/tag310.xml"/><Relationship Id="rId16" Type="http://schemas.openxmlformats.org/officeDocument/2006/relationships/tags" Target="../tags/tag324.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tags" Target="../tags/tag319.xml"/><Relationship Id="rId5" Type="http://schemas.openxmlformats.org/officeDocument/2006/relationships/tags" Target="../tags/tag313.xml"/><Relationship Id="rId15" Type="http://schemas.openxmlformats.org/officeDocument/2006/relationships/tags" Target="../tags/tag323.xml"/><Relationship Id="rId10" Type="http://schemas.openxmlformats.org/officeDocument/2006/relationships/tags" Target="../tags/tag318.xml"/><Relationship Id="rId19" Type="http://schemas.openxmlformats.org/officeDocument/2006/relationships/notesSlide" Target="../notesSlides/notesSlide8.xml"/><Relationship Id="rId4" Type="http://schemas.openxmlformats.org/officeDocument/2006/relationships/tags" Target="../tags/tag312.xml"/><Relationship Id="rId9" Type="http://schemas.openxmlformats.org/officeDocument/2006/relationships/tags" Target="../tags/tag317.xml"/><Relationship Id="rId14" Type="http://schemas.openxmlformats.org/officeDocument/2006/relationships/tags" Target="../tags/tag32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5"/>
          <p:cNvSpPr txBox="1"/>
          <p:nvPr/>
        </p:nvSpPr>
        <p:spPr>
          <a:xfrm>
            <a:off x="539750" y="1059815"/>
            <a:ext cx="7980680" cy="553085"/>
          </a:xfrm>
          <a:prstGeom prst="rect">
            <a:avLst/>
          </a:prstGeom>
          <a:noFill/>
          <a:ln>
            <a:noFill/>
          </a:ln>
        </p:spPr>
        <p:txBody>
          <a:bodyPr wrap="square" rtlCol="0">
            <a:spAutoFit/>
          </a:bodyPr>
          <a:lstStyle/>
          <a:p>
            <a:pPr algn="ctr"/>
            <a:r>
              <a:rPr lang="zh-CN" altLang="en-US" sz="30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建设工程保证保险介绍</a:t>
            </a:r>
          </a:p>
        </p:txBody>
      </p:sp>
      <p:sp>
        <p:nvSpPr>
          <p:cNvPr id="3" name="文字方塊 5"/>
          <p:cNvSpPr txBox="1"/>
          <p:nvPr/>
        </p:nvSpPr>
        <p:spPr>
          <a:xfrm>
            <a:off x="3204210" y="1851660"/>
            <a:ext cx="7980680" cy="2030095"/>
          </a:xfrm>
          <a:prstGeom prst="rect">
            <a:avLst/>
          </a:prstGeom>
          <a:noFill/>
          <a:ln>
            <a:noFill/>
          </a:ln>
        </p:spPr>
        <p:txBody>
          <a:bodyPr wrap="square" rtlCol="0">
            <a:spAutoFit/>
          </a:bodyPr>
          <a:lstStyle/>
          <a:p>
            <a:pPr algn="l" fontAlgn="auto">
              <a:lnSpc>
                <a:spcPct val="150000"/>
              </a:lnSpc>
            </a:pPr>
            <a:r>
              <a:rPr lang="en-US" altLang="zh-CN" sz="1400" dirty="0">
                <a:solidFill>
                  <a:schemeClr val="tx1"/>
                </a:solidFill>
                <a:effectLst/>
                <a:latin typeface="微软雅黑" panose="020B0503020204020204" pitchFamily="34" charset="-122"/>
                <a:ea typeface="微软雅黑" panose="020B0503020204020204" pitchFamily="34" charset="-122"/>
                <a:sym typeface="+mn-ea"/>
              </a:rPr>
              <a:t>1</a:t>
            </a:r>
            <a:r>
              <a:rPr lang="zh-CN" altLang="en-US" sz="1400" dirty="0">
                <a:solidFill>
                  <a:schemeClr val="tx1"/>
                </a:solidFill>
                <a:effectLst/>
                <a:latin typeface="微软雅黑" panose="020B0503020204020204" pitchFamily="34" charset="-122"/>
                <a:ea typeface="微软雅黑" panose="020B0503020204020204" pitchFamily="34" charset="-122"/>
                <a:sym typeface="+mn-ea"/>
              </a:rPr>
              <a:t>、投标保证保险</a:t>
            </a:r>
          </a:p>
          <a:p>
            <a:pPr algn="l" fontAlgn="auto">
              <a:lnSpc>
                <a:spcPct val="150000"/>
              </a:lnSpc>
              <a:buClrTx/>
              <a:buSzTx/>
              <a:buFontTx/>
            </a:pPr>
            <a:r>
              <a:rPr lang="en-US" altLang="zh-CN" sz="1400" dirty="0">
                <a:solidFill>
                  <a:schemeClr val="tx1"/>
                </a:solidFill>
                <a:effectLst/>
                <a:latin typeface="微软雅黑" panose="020B0503020204020204" pitchFamily="34" charset="-122"/>
                <a:ea typeface="微软雅黑" panose="020B0503020204020204" pitchFamily="34" charset="-122"/>
                <a:sym typeface="+mn-ea"/>
              </a:rPr>
              <a:t>2、</a:t>
            </a:r>
            <a:r>
              <a:rPr lang="en-US" altLang="zh-CN" sz="1400" dirty="0">
                <a:effectLst/>
                <a:latin typeface="微软雅黑" panose="020B0503020204020204" pitchFamily="34" charset="-122"/>
                <a:ea typeface="微软雅黑" panose="020B0503020204020204" pitchFamily="34" charset="-122"/>
                <a:sym typeface="+mn-ea"/>
              </a:rPr>
              <a:t>履约保证保险</a:t>
            </a:r>
          </a:p>
          <a:p>
            <a:pPr algn="l" fontAlgn="auto">
              <a:lnSpc>
                <a:spcPct val="150000"/>
              </a:lnSpc>
              <a:buClrTx/>
              <a:buSzTx/>
              <a:buFontTx/>
            </a:pPr>
            <a:r>
              <a:rPr lang="en-US" altLang="zh-CN" sz="1400" dirty="0">
                <a:solidFill>
                  <a:schemeClr val="tx1"/>
                </a:solidFill>
                <a:effectLst/>
                <a:latin typeface="微软雅黑" panose="020B0503020204020204" pitchFamily="34" charset="-122"/>
                <a:ea typeface="微软雅黑" panose="020B0503020204020204" pitchFamily="34" charset="-122"/>
                <a:sym typeface="+mn-ea"/>
              </a:rPr>
              <a:t>3、</a:t>
            </a:r>
            <a:r>
              <a:rPr lang="en-US" altLang="zh-CN" sz="1400" dirty="0">
                <a:effectLst/>
                <a:latin typeface="微软雅黑" panose="020B0503020204020204" pitchFamily="34" charset="-122"/>
                <a:ea typeface="微软雅黑" panose="020B0503020204020204" pitchFamily="34" charset="-122"/>
                <a:sym typeface="+mn-ea"/>
              </a:rPr>
              <a:t>预付款保证保险</a:t>
            </a:r>
            <a:endParaRPr lang="en-US" altLang="zh-CN" sz="1400" dirty="0">
              <a:solidFill>
                <a:schemeClr val="tx1"/>
              </a:solidFill>
              <a:effectLst/>
              <a:latin typeface="微软雅黑" panose="020B0503020204020204" pitchFamily="34" charset="-122"/>
              <a:ea typeface="微软雅黑" panose="020B0503020204020204" pitchFamily="34" charset="-122"/>
              <a:sym typeface="+mn-ea"/>
            </a:endParaRPr>
          </a:p>
          <a:p>
            <a:pPr algn="l" fontAlgn="auto">
              <a:lnSpc>
                <a:spcPct val="150000"/>
              </a:lnSpc>
              <a:buClrTx/>
              <a:buSzTx/>
              <a:buFontTx/>
            </a:pPr>
            <a:r>
              <a:rPr lang="en-US" altLang="zh-CN" sz="1400" dirty="0">
                <a:solidFill>
                  <a:schemeClr val="tx1"/>
                </a:solidFill>
                <a:effectLst/>
                <a:latin typeface="微软雅黑" panose="020B0503020204020204" pitchFamily="34" charset="-122"/>
                <a:ea typeface="微软雅黑" panose="020B0503020204020204" pitchFamily="34" charset="-122"/>
                <a:sym typeface="+mn-ea"/>
              </a:rPr>
              <a:t>4、</a:t>
            </a:r>
            <a:r>
              <a:rPr lang="en-US" altLang="zh-CN" sz="1400" dirty="0">
                <a:effectLst/>
                <a:latin typeface="微软雅黑" panose="020B0503020204020204" pitchFamily="34" charset="-122"/>
                <a:ea typeface="微软雅黑" panose="020B0503020204020204" pitchFamily="34" charset="-122"/>
                <a:sym typeface="+mn-ea"/>
              </a:rPr>
              <a:t>农民工工资支付保证保险</a:t>
            </a:r>
            <a:endParaRPr lang="en-US" altLang="zh-CN" sz="1400" dirty="0">
              <a:solidFill>
                <a:schemeClr val="tx1"/>
              </a:solidFill>
              <a:effectLst/>
              <a:latin typeface="微软雅黑" panose="020B0503020204020204" pitchFamily="34" charset="-122"/>
              <a:ea typeface="微软雅黑" panose="020B0503020204020204" pitchFamily="34" charset="-122"/>
              <a:sym typeface="+mn-ea"/>
            </a:endParaRPr>
          </a:p>
          <a:p>
            <a:pPr algn="l" fontAlgn="auto">
              <a:lnSpc>
                <a:spcPct val="150000"/>
              </a:lnSpc>
              <a:buClrTx/>
              <a:buSzTx/>
              <a:buFontTx/>
            </a:pPr>
            <a:r>
              <a:rPr lang="en-US" altLang="zh-CN" sz="1400" dirty="0">
                <a:solidFill>
                  <a:schemeClr val="tx1"/>
                </a:solidFill>
                <a:effectLst/>
                <a:latin typeface="微软雅黑" panose="020B0503020204020204" pitchFamily="34" charset="-122"/>
                <a:ea typeface="微软雅黑" panose="020B0503020204020204" pitchFamily="34" charset="-122"/>
                <a:sym typeface="+mn-ea"/>
              </a:rPr>
              <a:t>5、</a:t>
            </a:r>
            <a:r>
              <a:rPr lang="en-US" altLang="zh-CN" sz="1400" dirty="0">
                <a:effectLst/>
                <a:latin typeface="微软雅黑" panose="020B0503020204020204" pitchFamily="34" charset="-122"/>
                <a:ea typeface="微软雅黑" panose="020B0503020204020204" pitchFamily="34" charset="-122"/>
                <a:sym typeface="+mn-ea"/>
              </a:rPr>
              <a:t>业主合同款支付保证保险</a:t>
            </a:r>
            <a:endParaRPr lang="en-US" altLang="zh-CN" sz="1400" dirty="0">
              <a:solidFill>
                <a:schemeClr val="tx1"/>
              </a:solidFill>
              <a:effectLst/>
              <a:latin typeface="微软雅黑" panose="020B0503020204020204" pitchFamily="34" charset="-122"/>
              <a:ea typeface="微软雅黑" panose="020B0503020204020204" pitchFamily="34" charset="-122"/>
            </a:endParaRPr>
          </a:p>
          <a:p>
            <a:pPr algn="l" fontAlgn="auto">
              <a:lnSpc>
                <a:spcPct val="150000"/>
              </a:lnSpc>
              <a:buClrTx/>
              <a:buSzTx/>
              <a:buFontTx/>
            </a:pPr>
            <a:r>
              <a:rPr lang="en-US" altLang="zh-CN" sz="1400" dirty="0">
                <a:solidFill>
                  <a:schemeClr val="tx1"/>
                </a:solidFill>
                <a:effectLst/>
                <a:latin typeface="微软雅黑" panose="020B0503020204020204" pitchFamily="34" charset="-122"/>
                <a:ea typeface="微软雅黑" panose="020B0503020204020204" pitchFamily="34" charset="-122"/>
                <a:sym typeface="+mn-ea"/>
              </a:rPr>
              <a:t>6、</a:t>
            </a:r>
            <a:r>
              <a:rPr lang="en-US" altLang="zh-CN" sz="1400" dirty="0">
                <a:effectLst/>
                <a:latin typeface="微软雅黑" panose="020B0503020204020204" pitchFamily="34" charset="-122"/>
                <a:ea typeface="微软雅黑" panose="020B0503020204020204" pitchFamily="34" charset="-122"/>
                <a:sym typeface="+mn-ea"/>
              </a:rPr>
              <a:t>质量保证保险</a:t>
            </a:r>
            <a:endParaRPr lang="en-US" altLang="zh-CN" sz="1400" dirty="0">
              <a:solidFill>
                <a:schemeClr val="tx1"/>
              </a:solidFill>
              <a:effectLst/>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xmlns="" Requires="p14">
      <p:transition spd="slow" p14:dur="2500" advClick="0"/>
    </mc:Choice>
    <mc:Fallback>
      <p:transition spd="slow"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202406" y="2083911"/>
            <a:ext cx="8712994" cy="2300764"/>
            <a:chOff x="425" y="3321"/>
            <a:chExt cx="18295" cy="4831"/>
          </a:xfrm>
        </p:grpSpPr>
        <p:grpSp>
          <p:nvGrpSpPr>
            <p:cNvPr id="22" name="组合 21"/>
            <p:cNvGrpSpPr/>
            <p:nvPr/>
          </p:nvGrpSpPr>
          <p:grpSpPr>
            <a:xfrm>
              <a:off x="425" y="3321"/>
              <a:ext cx="18295" cy="4751"/>
              <a:chOff x="362" y="2806"/>
              <a:chExt cx="13721" cy="3563"/>
            </a:xfrm>
          </p:grpSpPr>
          <p:sp>
            <p:nvSpPr>
              <p:cNvPr id="23" name="左右箭头 22"/>
              <p:cNvSpPr/>
              <p:nvPr/>
            </p:nvSpPr>
            <p:spPr>
              <a:xfrm>
                <a:off x="6705" y="3310"/>
                <a:ext cx="3566" cy="90"/>
              </a:xfrm>
              <a:prstGeom prst="leftRightArrow">
                <a:avLst/>
              </a:prstGeom>
              <a:solidFill>
                <a:srgbClr val="0072B3"/>
              </a:solidFill>
              <a:ln>
                <a:solidFill>
                  <a:srgbClr val="0072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 name="泪滴形 16"/>
              <p:cNvSpPr/>
              <p:nvPr/>
            </p:nvSpPr>
            <p:spPr bwMode="auto">
              <a:xfrm rot="8100000">
                <a:off x="713" y="2806"/>
                <a:ext cx="893" cy="893"/>
              </a:xfrm>
              <a:custGeom>
                <a:avLst/>
                <a:gdLst>
                  <a:gd name="T0" fmla="*/ 0 w 740229"/>
                  <a:gd name="T1" fmla="*/ 373530 h 740229"/>
                  <a:gd name="T2" fmla="*/ 368755 w 740229"/>
                  <a:gd name="T3" fmla="*/ 0 h 740229"/>
                  <a:gd name="T4" fmla="*/ 737509 w 740229"/>
                  <a:gd name="T5" fmla="*/ 0 h 740229"/>
                  <a:gd name="T6" fmla="*/ 737509 w 740229"/>
                  <a:gd name="T7" fmla="*/ 373530 h 740229"/>
                  <a:gd name="T8" fmla="*/ 368754 w 740229"/>
                  <a:gd name="T9" fmla="*/ 747060 h 740229"/>
                  <a:gd name="T10" fmla="*/ -1 w 740229"/>
                  <a:gd name="T11" fmla="*/ 373530 h 740229"/>
                  <a:gd name="T12" fmla="*/ 0 w 740229"/>
                  <a:gd name="T13" fmla="*/ 373530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0374AF"/>
              </a:solidFill>
              <a:ln>
                <a:noFill/>
              </a:ln>
            </p:spPr>
            <p:txBody>
              <a:bodyPr anchor="ctr"/>
              <a:lstStyle/>
              <a:p>
                <a:endParaRPr lang="zh-CN" altLang="en-US" sz="1350">
                  <a:solidFill>
                    <a:prstClr val="black"/>
                  </a:solidFill>
                </a:endParaRPr>
              </a:p>
            </p:txBody>
          </p:sp>
          <p:sp>
            <p:nvSpPr>
              <p:cNvPr id="25" name="椭圆 17"/>
              <p:cNvSpPr>
                <a:spLocks noChangeArrowheads="1"/>
              </p:cNvSpPr>
              <p:nvPr/>
            </p:nvSpPr>
            <p:spPr bwMode="auto">
              <a:xfrm>
                <a:off x="1052" y="4525"/>
                <a:ext cx="240" cy="240"/>
              </a:xfrm>
              <a:prstGeom prst="ellipse">
                <a:avLst/>
              </a:prstGeom>
              <a:solidFill>
                <a:srgbClr val="F1F1F1"/>
              </a:solidFill>
              <a:ln w="12700">
                <a:solidFill>
                  <a:srgbClr val="0170C1"/>
                </a:solidFill>
                <a:round/>
              </a:ln>
            </p:spPr>
            <p:txBody>
              <a:bodyPr anchor="ctr"/>
              <a:lstStyle/>
              <a:p>
                <a:pPr algn="ctr">
                  <a:buFont typeface="Arial" panose="020B0604020202020204" pitchFamily="34" charset="0"/>
                  <a:buNone/>
                </a:pPr>
                <a:endParaRPr lang="zh-CN" altLang="en-US" sz="1350">
                  <a:solidFill>
                    <a:prstClr val="white">
                      <a:lumMod val="50000"/>
                    </a:prstClr>
                  </a:solidFill>
                  <a:latin typeface="微软雅黑" panose="020B0503020204020204" pitchFamily="34" charset="-122"/>
                  <a:ea typeface="微软雅黑" panose="020B0503020204020204" pitchFamily="34" charset="-122"/>
                </a:endParaRPr>
              </a:p>
            </p:txBody>
          </p:sp>
          <p:sp>
            <p:nvSpPr>
              <p:cNvPr id="26" name="文本框 20"/>
              <p:cNvSpPr txBox="1">
                <a:spLocks noChangeArrowheads="1"/>
              </p:cNvSpPr>
              <p:nvPr/>
            </p:nvSpPr>
            <p:spPr bwMode="auto">
              <a:xfrm>
                <a:off x="563" y="3906"/>
                <a:ext cx="1183" cy="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defRPr>
                    <a:solidFill>
                      <a:schemeClr val="tx1"/>
                    </a:solidFill>
                    <a:latin typeface="Calibri" panose="020F0502020204030204" charset="0"/>
                    <a:ea typeface="宋体" panose="02010600030101010101" pitchFamily="2" charset="-122"/>
                  </a:defRPr>
                </a:lvl6pPr>
                <a:lvl7pPr eaLnBrk="0" fontAlgn="base" hangingPunct="0">
                  <a:spcAft>
                    <a:spcPct val="0"/>
                  </a:spcAft>
                  <a:defRPr>
                    <a:solidFill>
                      <a:schemeClr val="tx1"/>
                    </a:solidFill>
                    <a:latin typeface="Calibri" panose="020F0502020204030204" charset="0"/>
                    <a:ea typeface="宋体" panose="02010600030101010101" pitchFamily="2" charset="-122"/>
                  </a:defRPr>
                </a:lvl7pPr>
                <a:lvl8pPr eaLnBrk="0" fontAlgn="base" hangingPunct="0">
                  <a:spcAft>
                    <a:spcPct val="0"/>
                  </a:spcAft>
                  <a:defRPr>
                    <a:solidFill>
                      <a:schemeClr val="tx1"/>
                    </a:solidFill>
                    <a:latin typeface="Calibri" panose="020F0502020204030204" charset="0"/>
                    <a:ea typeface="宋体" panose="02010600030101010101" pitchFamily="2" charset="-122"/>
                  </a:defRPr>
                </a:lvl8pPr>
                <a:lvl9pPr eaLnBrk="0" fontAlgn="base" hangingPunct="0">
                  <a:spcAft>
                    <a:spcPct val="0"/>
                  </a:spcAft>
                  <a:defRPr>
                    <a:solidFill>
                      <a:schemeClr val="tx1"/>
                    </a:solidFill>
                    <a:latin typeface="Calibri" panose="020F0502020204030204" charset="0"/>
                    <a:ea typeface="宋体" panose="02010600030101010101" pitchFamily="2" charset="-122"/>
                  </a:defRPr>
                </a:lvl9pPr>
              </a:lstStyle>
              <a:p>
                <a:pPr algn="ctr">
                  <a:buFont typeface="Arial" panose="020B0604020202020204" pitchFamily="34" charset="0"/>
                  <a:buNone/>
                </a:pPr>
                <a:r>
                  <a:rPr lang="zh-CN" altLang="en-US" sz="1050" b="1">
                    <a:solidFill>
                      <a:srgbClr val="FF0000"/>
                    </a:solidFill>
                    <a:latin typeface="微软雅黑" panose="020B0503020204020204" pitchFamily="34" charset="-122"/>
                    <a:ea typeface="微软雅黑" panose="020B0503020204020204" pitchFamily="34" charset="-122"/>
                  </a:rPr>
                  <a:t>颁发</a:t>
                </a:r>
              </a:p>
              <a:p>
                <a:pPr algn="ctr">
                  <a:buFont typeface="Arial" panose="020B0604020202020204" pitchFamily="34" charset="0"/>
                  <a:buNone/>
                </a:pPr>
                <a:r>
                  <a:rPr lang="zh-CN" altLang="en-US" sz="1050" b="1">
                    <a:solidFill>
                      <a:srgbClr val="FF0000"/>
                    </a:solidFill>
                    <a:latin typeface="微软雅黑" panose="020B0503020204020204" pitchFamily="34" charset="-122"/>
                    <a:ea typeface="微软雅黑" panose="020B0503020204020204" pitchFamily="34" charset="-122"/>
                  </a:rPr>
                  <a:t>招标文件</a:t>
                </a:r>
              </a:p>
            </p:txBody>
          </p:sp>
          <p:sp>
            <p:nvSpPr>
              <p:cNvPr id="27" name="椭圆 21"/>
              <p:cNvSpPr>
                <a:spLocks noChangeArrowheads="1"/>
              </p:cNvSpPr>
              <p:nvPr/>
            </p:nvSpPr>
            <p:spPr bwMode="auto">
              <a:xfrm>
                <a:off x="3519" y="4525"/>
                <a:ext cx="240" cy="240"/>
              </a:xfrm>
              <a:prstGeom prst="ellipse">
                <a:avLst/>
              </a:prstGeom>
              <a:solidFill>
                <a:srgbClr val="F1F1F1"/>
              </a:solidFill>
              <a:ln w="12700">
                <a:solidFill>
                  <a:srgbClr val="0170C1"/>
                </a:solidFill>
                <a:round/>
              </a:ln>
            </p:spPr>
            <p:txBody>
              <a:bodyPr anchor="ctr"/>
              <a:lstStyle/>
              <a:p>
                <a:pPr algn="ctr">
                  <a:buFont typeface="Arial" panose="020B0604020202020204" pitchFamily="34" charset="0"/>
                  <a:buNone/>
                </a:pPr>
                <a:endParaRPr lang="zh-CN" altLang="en-US" sz="1350">
                  <a:solidFill>
                    <a:prstClr val="white">
                      <a:lumMod val="50000"/>
                    </a:prstClr>
                  </a:solidFill>
                  <a:latin typeface="微软雅黑" panose="020B0503020204020204" pitchFamily="34" charset="-122"/>
                  <a:ea typeface="微软雅黑" panose="020B0503020204020204" pitchFamily="34" charset="-122"/>
                </a:endParaRPr>
              </a:p>
            </p:txBody>
          </p:sp>
          <p:sp>
            <p:nvSpPr>
              <p:cNvPr id="28" name="椭圆 22"/>
              <p:cNvSpPr>
                <a:spLocks noChangeArrowheads="1"/>
              </p:cNvSpPr>
              <p:nvPr/>
            </p:nvSpPr>
            <p:spPr bwMode="auto">
              <a:xfrm>
                <a:off x="5984" y="4525"/>
                <a:ext cx="240" cy="240"/>
              </a:xfrm>
              <a:prstGeom prst="ellipse">
                <a:avLst/>
              </a:prstGeom>
              <a:solidFill>
                <a:srgbClr val="F1F1F1"/>
              </a:solidFill>
              <a:ln w="12700">
                <a:solidFill>
                  <a:srgbClr val="0170C1"/>
                </a:solidFill>
                <a:round/>
              </a:ln>
            </p:spPr>
            <p:txBody>
              <a:bodyPr anchor="ctr"/>
              <a:lstStyle/>
              <a:p>
                <a:pPr algn="ctr">
                  <a:buFont typeface="Arial" panose="020B0604020202020204" pitchFamily="34" charset="0"/>
                  <a:buNone/>
                </a:pPr>
                <a:endParaRPr lang="zh-CN" altLang="en-US" sz="1350">
                  <a:solidFill>
                    <a:prstClr val="white">
                      <a:lumMod val="50000"/>
                    </a:prstClr>
                  </a:solidFill>
                  <a:latin typeface="微软雅黑" panose="020B0503020204020204" pitchFamily="34" charset="-122"/>
                  <a:ea typeface="微软雅黑" panose="020B0503020204020204" pitchFamily="34" charset="-122"/>
                </a:endParaRPr>
              </a:p>
            </p:txBody>
          </p:sp>
          <p:sp>
            <p:nvSpPr>
              <p:cNvPr id="29" name="椭圆 23"/>
              <p:cNvSpPr>
                <a:spLocks noChangeArrowheads="1"/>
              </p:cNvSpPr>
              <p:nvPr/>
            </p:nvSpPr>
            <p:spPr bwMode="auto">
              <a:xfrm>
                <a:off x="8452" y="4525"/>
                <a:ext cx="240" cy="240"/>
              </a:xfrm>
              <a:prstGeom prst="ellipse">
                <a:avLst/>
              </a:prstGeom>
              <a:solidFill>
                <a:srgbClr val="F1F1F1"/>
              </a:solidFill>
              <a:ln w="12700">
                <a:solidFill>
                  <a:srgbClr val="0170C1"/>
                </a:solidFill>
                <a:round/>
              </a:ln>
            </p:spPr>
            <p:txBody>
              <a:bodyPr anchor="ctr"/>
              <a:lstStyle/>
              <a:p>
                <a:pPr algn="ctr">
                  <a:buFont typeface="Arial" panose="020B0604020202020204" pitchFamily="34" charset="0"/>
                  <a:buNone/>
                </a:pPr>
                <a:endParaRPr lang="zh-CN" altLang="en-US" sz="1350">
                  <a:solidFill>
                    <a:prstClr val="white">
                      <a:lumMod val="50000"/>
                    </a:prstClr>
                  </a:solidFill>
                  <a:latin typeface="微软雅黑" panose="020B0503020204020204" pitchFamily="34" charset="-122"/>
                  <a:ea typeface="微软雅黑" panose="020B0503020204020204" pitchFamily="34" charset="-122"/>
                </a:endParaRPr>
              </a:p>
            </p:txBody>
          </p:sp>
          <p:sp>
            <p:nvSpPr>
              <p:cNvPr id="30" name="椭圆 24"/>
              <p:cNvSpPr>
                <a:spLocks noChangeArrowheads="1"/>
              </p:cNvSpPr>
              <p:nvPr/>
            </p:nvSpPr>
            <p:spPr bwMode="auto">
              <a:xfrm>
                <a:off x="10919" y="4525"/>
                <a:ext cx="204" cy="206"/>
              </a:xfrm>
              <a:prstGeom prst="ellipse">
                <a:avLst/>
              </a:prstGeom>
              <a:solidFill>
                <a:srgbClr val="F1F1F1"/>
              </a:solidFill>
              <a:ln w="12700">
                <a:solidFill>
                  <a:srgbClr val="0170C1"/>
                </a:solidFill>
                <a:round/>
              </a:ln>
            </p:spPr>
            <p:txBody>
              <a:bodyPr anchor="ctr"/>
              <a:lstStyle/>
              <a:p>
                <a:pPr algn="ctr">
                  <a:buFont typeface="Arial" panose="020B0604020202020204" pitchFamily="34" charset="0"/>
                  <a:buNone/>
                </a:pPr>
                <a:endParaRPr lang="zh-CN" altLang="en-US" sz="135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椭圆 25"/>
              <p:cNvSpPr>
                <a:spLocks noChangeArrowheads="1"/>
              </p:cNvSpPr>
              <p:nvPr/>
            </p:nvSpPr>
            <p:spPr bwMode="auto">
              <a:xfrm>
                <a:off x="13350" y="4525"/>
                <a:ext cx="206" cy="206"/>
              </a:xfrm>
              <a:prstGeom prst="ellipse">
                <a:avLst/>
              </a:prstGeom>
              <a:solidFill>
                <a:srgbClr val="F1F1F1"/>
              </a:solidFill>
              <a:ln w="12700">
                <a:solidFill>
                  <a:srgbClr val="0170C1"/>
                </a:solidFill>
                <a:round/>
              </a:ln>
            </p:spPr>
            <p:txBody>
              <a:bodyPr anchor="ctr"/>
              <a:lstStyle/>
              <a:p>
                <a:pPr algn="ctr">
                  <a:buFont typeface="Arial" panose="020B0604020202020204" pitchFamily="34" charset="0"/>
                  <a:buNone/>
                </a:pPr>
                <a:endParaRPr lang="zh-CN" altLang="en-US" sz="1350">
                  <a:solidFill>
                    <a:prstClr val="white">
                      <a:lumMod val="50000"/>
                    </a:prstClr>
                  </a:solidFill>
                  <a:latin typeface="微软雅黑" panose="020B0503020204020204" pitchFamily="34" charset="-122"/>
                  <a:ea typeface="微软雅黑" panose="020B0503020204020204" pitchFamily="34" charset="-122"/>
                </a:endParaRPr>
              </a:p>
            </p:txBody>
          </p:sp>
          <p:sp>
            <p:nvSpPr>
              <p:cNvPr id="32" name="泪滴形 27"/>
              <p:cNvSpPr/>
              <p:nvPr/>
            </p:nvSpPr>
            <p:spPr bwMode="auto">
              <a:xfrm rot="13500000" flipV="1">
                <a:off x="3193" y="5476"/>
                <a:ext cx="893" cy="893"/>
              </a:xfrm>
              <a:custGeom>
                <a:avLst/>
                <a:gdLst>
                  <a:gd name="T0" fmla="*/ 0 w 740229"/>
                  <a:gd name="T1" fmla="*/ 368755 h 740229"/>
                  <a:gd name="T2" fmla="*/ 373530 w 740229"/>
                  <a:gd name="T3" fmla="*/ 0 h 740229"/>
                  <a:gd name="T4" fmla="*/ 747059 w 740229"/>
                  <a:gd name="T5" fmla="*/ 0 h 740229"/>
                  <a:gd name="T6" fmla="*/ 747059 w 740229"/>
                  <a:gd name="T7" fmla="*/ 368755 h 740229"/>
                  <a:gd name="T8" fmla="*/ 373529 w 740229"/>
                  <a:gd name="T9" fmla="*/ 737510 h 740229"/>
                  <a:gd name="T10" fmla="*/ -1 w 740229"/>
                  <a:gd name="T11" fmla="*/ 368755 h 740229"/>
                  <a:gd name="T12" fmla="*/ 0 w 740229"/>
                  <a:gd name="T13" fmla="*/ 368755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0374AF"/>
              </a:solidFill>
              <a:ln>
                <a:noFill/>
              </a:ln>
            </p:spPr>
            <p:txBody>
              <a:bodyPr anchor="ctr"/>
              <a:lstStyle/>
              <a:p>
                <a:endParaRPr lang="zh-CN" altLang="en-US" sz="1350">
                  <a:solidFill>
                    <a:prstClr val="black"/>
                  </a:solidFill>
                </a:endParaRPr>
              </a:p>
            </p:txBody>
          </p:sp>
          <p:sp>
            <p:nvSpPr>
              <p:cNvPr id="33" name="文本框 28"/>
              <p:cNvSpPr txBox="1">
                <a:spLocks noChangeArrowheads="1"/>
              </p:cNvSpPr>
              <p:nvPr/>
            </p:nvSpPr>
            <p:spPr bwMode="auto">
              <a:xfrm>
                <a:off x="2893" y="4776"/>
                <a:ext cx="1493" cy="3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defRPr>
                    <a:solidFill>
                      <a:schemeClr val="tx1"/>
                    </a:solidFill>
                    <a:latin typeface="Calibri" panose="020F0502020204030204" charset="0"/>
                    <a:ea typeface="宋体" panose="02010600030101010101" pitchFamily="2" charset="-122"/>
                  </a:defRPr>
                </a:lvl6pPr>
                <a:lvl7pPr eaLnBrk="0" fontAlgn="base" hangingPunct="0">
                  <a:spcAft>
                    <a:spcPct val="0"/>
                  </a:spcAft>
                  <a:defRPr>
                    <a:solidFill>
                      <a:schemeClr val="tx1"/>
                    </a:solidFill>
                    <a:latin typeface="Calibri" panose="020F0502020204030204" charset="0"/>
                    <a:ea typeface="宋体" panose="02010600030101010101" pitchFamily="2" charset="-122"/>
                  </a:defRPr>
                </a:lvl7pPr>
                <a:lvl8pPr eaLnBrk="0" fontAlgn="base" hangingPunct="0">
                  <a:spcAft>
                    <a:spcPct val="0"/>
                  </a:spcAft>
                  <a:defRPr>
                    <a:solidFill>
                      <a:schemeClr val="tx1"/>
                    </a:solidFill>
                    <a:latin typeface="Calibri" panose="020F0502020204030204" charset="0"/>
                    <a:ea typeface="宋体" panose="02010600030101010101" pitchFamily="2" charset="-122"/>
                  </a:defRPr>
                </a:lvl8pPr>
                <a:lvl9pPr eaLnBrk="0" fontAlgn="base" hangingPunct="0">
                  <a:spcAft>
                    <a:spcPct val="0"/>
                  </a:spcAft>
                  <a:defRPr>
                    <a:solidFill>
                      <a:schemeClr val="tx1"/>
                    </a:solidFill>
                    <a:latin typeface="Calibri" panose="020F0502020204030204" charset="0"/>
                    <a:ea typeface="宋体" panose="02010600030101010101" pitchFamily="2" charset="-122"/>
                  </a:defRPr>
                </a:lvl9pPr>
              </a:lstStyle>
              <a:p>
                <a:pPr algn="ctr">
                  <a:buFont typeface="Arial" panose="020B0604020202020204" pitchFamily="34" charset="0"/>
                  <a:buNone/>
                </a:pPr>
                <a:r>
                  <a:rPr lang="zh-CN" altLang="en-US" sz="1050" b="1">
                    <a:solidFill>
                      <a:srgbClr val="FF0000"/>
                    </a:solidFill>
                    <a:latin typeface="微软雅黑" panose="020B0503020204020204" pitchFamily="34" charset="-122"/>
                    <a:ea typeface="微软雅黑" panose="020B0503020204020204" pitchFamily="34" charset="-122"/>
                  </a:rPr>
                  <a:t>招标截止日</a:t>
                </a:r>
              </a:p>
            </p:txBody>
          </p:sp>
          <p:sp>
            <p:nvSpPr>
              <p:cNvPr id="35" name="泪滴形 30"/>
              <p:cNvSpPr/>
              <p:nvPr/>
            </p:nvSpPr>
            <p:spPr bwMode="auto">
              <a:xfrm rot="8100000">
                <a:off x="5651" y="2848"/>
                <a:ext cx="893" cy="893"/>
              </a:xfrm>
              <a:custGeom>
                <a:avLst/>
                <a:gdLst>
                  <a:gd name="T0" fmla="*/ 0 w 740229"/>
                  <a:gd name="T1" fmla="*/ 373530 h 740229"/>
                  <a:gd name="T2" fmla="*/ 368755 w 740229"/>
                  <a:gd name="T3" fmla="*/ 0 h 740229"/>
                  <a:gd name="T4" fmla="*/ 737509 w 740229"/>
                  <a:gd name="T5" fmla="*/ 0 h 740229"/>
                  <a:gd name="T6" fmla="*/ 737509 w 740229"/>
                  <a:gd name="T7" fmla="*/ 373530 h 740229"/>
                  <a:gd name="T8" fmla="*/ 368754 w 740229"/>
                  <a:gd name="T9" fmla="*/ 747060 h 740229"/>
                  <a:gd name="T10" fmla="*/ -1 w 740229"/>
                  <a:gd name="T11" fmla="*/ 373530 h 740229"/>
                  <a:gd name="T12" fmla="*/ 0 w 740229"/>
                  <a:gd name="T13" fmla="*/ 373530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0374AF"/>
              </a:solidFill>
              <a:ln>
                <a:noFill/>
              </a:ln>
            </p:spPr>
            <p:txBody>
              <a:bodyPr anchor="ctr"/>
              <a:lstStyle/>
              <a:p>
                <a:endParaRPr lang="zh-CN" altLang="en-US" sz="1350">
                  <a:solidFill>
                    <a:prstClr val="black"/>
                  </a:solidFill>
                </a:endParaRPr>
              </a:p>
            </p:txBody>
          </p:sp>
          <p:sp>
            <p:nvSpPr>
              <p:cNvPr id="36" name="文本框 31"/>
              <p:cNvSpPr txBox="1">
                <a:spLocks noChangeArrowheads="1"/>
              </p:cNvSpPr>
              <p:nvPr/>
            </p:nvSpPr>
            <p:spPr bwMode="auto">
              <a:xfrm>
                <a:off x="5421" y="4033"/>
                <a:ext cx="1366" cy="3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defRPr>
                    <a:solidFill>
                      <a:schemeClr val="tx1"/>
                    </a:solidFill>
                    <a:latin typeface="Calibri" panose="020F0502020204030204" charset="0"/>
                    <a:ea typeface="宋体" panose="02010600030101010101" pitchFamily="2" charset="-122"/>
                  </a:defRPr>
                </a:lvl6pPr>
                <a:lvl7pPr eaLnBrk="0" fontAlgn="base" hangingPunct="0">
                  <a:spcAft>
                    <a:spcPct val="0"/>
                  </a:spcAft>
                  <a:defRPr>
                    <a:solidFill>
                      <a:schemeClr val="tx1"/>
                    </a:solidFill>
                    <a:latin typeface="Calibri" panose="020F0502020204030204" charset="0"/>
                    <a:ea typeface="宋体" panose="02010600030101010101" pitchFamily="2" charset="-122"/>
                  </a:defRPr>
                </a:lvl7pPr>
                <a:lvl8pPr eaLnBrk="0" fontAlgn="base" hangingPunct="0">
                  <a:spcAft>
                    <a:spcPct val="0"/>
                  </a:spcAft>
                  <a:defRPr>
                    <a:solidFill>
                      <a:schemeClr val="tx1"/>
                    </a:solidFill>
                    <a:latin typeface="Calibri" panose="020F0502020204030204" charset="0"/>
                    <a:ea typeface="宋体" panose="02010600030101010101" pitchFamily="2" charset="-122"/>
                  </a:defRPr>
                </a:lvl8pPr>
                <a:lvl9pPr eaLnBrk="0" fontAlgn="base" hangingPunct="0">
                  <a:spcAft>
                    <a:spcPct val="0"/>
                  </a:spcAft>
                  <a:defRPr>
                    <a:solidFill>
                      <a:schemeClr val="tx1"/>
                    </a:solidFill>
                    <a:latin typeface="Calibri" panose="020F0502020204030204" charset="0"/>
                    <a:ea typeface="宋体" panose="02010600030101010101" pitchFamily="2" charset="-122"/>
                  </a:defRPr>
                </a:lvl9pPr>
              </a:lstStyle>
              <a:p>
                <a:pPr algn="ctr">
                  <a:buFont typeface="Arial" panose="020B0604020202020204" pitchFamily="34" charset="0"/>
                  <a:buNone/>
                </a:pPr>
                <a:r>
                  <a:rPr lang="zh-CN" altLang="en-US" sz="1050" b="1">
                    <a:solidFill>
                      <a:srgbClr val="FF0000"/>
                    </a:solidFill>
                    <a:latin typeface="微软雅黑" panose="020B0503020204020204" pitchFamily="34" charset="-122"/>
                    <a:ea typeface="微软雅黑" panose="020B0503020204020204" pitchFamily="34" charset="-122"/>
                  </a:rPr>
                  <a:t>签订合同</a:t>
                </a:r>
              </a:p>
            </p:txBody>
          </p:sp>
          <p:sp>
            <p:nvSpPr>
              <p:cNvPr id="37" name="文本框 32"/>
              <p:cNvSpPr txBox="1">
                <a:spLocks noChangeArrowheads="1"/>
              </p:cNvSpPr>
              <p:nvPr/>
            </p:nvSpPr>
            <p:spPr bwMode="auto">
              <a:xfrm>
                <a:off x="6226" y="4649"/>
                <a:ext cx="1947" cy="3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defRPr>
                    <a:solidFill>
                      <a:schemeClr val="tx1"/>
                    </a:solidFill>
                    <a:latin typeface="Calibri" panose="020F0502020204030204" charset="0"/>
                    <a:ea typeface="宋体" panose="02010600030101010101" pitchFamily="2" charset="-122"/>
                  </a:defRPr>
                </a:lvl6pPr>
                <a:lvl7pPr eaLnBrk="0" fontAlgn="base" hangingPunct="0">
                  <a:spcAft>
                    <a:spcPct val="0"/>
                  </a:spcAft>
                  <a:defRPr>
                    <a:solidFill>
                      <a:schemeClr val="tx1"/>
                    </a:solidFill>
                    <a:latin typeface="Calibri" panose="020F0502020204030204" charset="0"/>
                    <a:ea typeface="宋体" panose="02010600030101010101" pitchFamily="2" charset="-122"/>
                  </a:defRPr>
                </a:lvl7pPr>
                <a:lvl8pPr eaLnBrk="0" fontAlgn="base" hangingPunct="0">
                  <a:spcAft>
                    <a:spcPct val="0"/>
                  </a:spcAft>
                  <a:defRPr>
                    <a:solidFill>
                      <a:schemeClr val="tx1"/>
                    </a:solidFill>
                    <a:latin typeface="Calibri" panose="020F0502020204030204" charset="0"/>
                    <a:ea typeface="宋体" panose="02010600030101010101" pitchFamily="2" charset="-122"/>
                  </a:defRPr>
                </a:lvl8pPr>
                <a:lvl9pPr eaLnBrk="0" fontAlgn="base" hangingPunct="0">
                  <a:spcAft>
                    <a:spcPct val="0"/>
                  </a:spcAft>
                  <a:defRPr>
                    <a:solidFill>
                      <a:schemeClr val="tx1"/>
                    </a:solidFill>
                    <a:latin typeface="Calibri" panose="020F0502020204030204" charset="0"/>
                    <a:ea typeface="宋体" panose="02010600030101010101" pitchFamily="2" charset="-122"/>
                  </a:defRPr>
                </a:lvl9pPr>
              </a:lstStyle>
              <a:p>
                <a:pPr algn="ctr">
                  <a:buFont typeface="Arial" panose="020B0604020202020204" pitchFamily="34" charset="0"/>
                  <a:buNone/>
                </a:pPr>
                <a:r>
                  <a:rPr lang="zh-CN" altLang="en-US" sz="1050" b="1">
                    <a:solidFill>
                      <a:srgbClr val="1C3F6E"/>
                    </a:solidFill>
                    <a:latin typeface="微软雅黑" panose="020B0503020204020204" pitchFamily="34" charset="-122"/>
                    <a:ea typeface="微软雅黑" panose="020B0503020204020204" pitchFamily="34" charset="-122"/>
                  </a:rPr>
                  <a:t>履约保证</a:t>
                </a:r>
              </a:p>
            </p:txBody>
          </p:sp>
          <p:sp>
            <p:nvSpPr>
              <p:cNvPr id="38" name="泪滴形 33"/>
              <p:cNvSpPr/>
              <p:nvPr/>
            </p:nvSpPr>
            <p:spPr bwMode="auto">
              <a:xfrm rot="13500000" flipV="1">
                <a:off x="8177" y="5476"/>
                <a:ext cx="893" cy="893"/>
              </a:xfrm>
              <a:custGeom>
                <a:avLst/>
                <a:gdLst>
                  <a:gd name="T0" fmla="*/ 0 w 740229"/>
                  <a:gd name="T1" fmla="*/ 368755 h 740229"/>
                  <a:gd name="T2" fmla="*/ 373527 w 740229"/>
                  <a:gd name="T3" fmla="*/ 0 h 740229"/>
                  <a:gd name="T4" fmla="*/ 747053 w 740229"/>
                  <a:gd name="T5" fmla="*/ 0 h 740229"/>
                  <a:gd name="T6" fmla="*/ 747053 w 740229"/>
                  <a:gd name="T7" fmla="*/ 368755 h 740229"/>
                  <a:gd name="T8" fmla="*/ 373525 w 740229"/>
                  <a:gd name="T9" fmla="*/ 737510 h 740229"/>
                  <a:gd name="T10" fmla="*/ -1 w 740229"/>
                  <a:gd name="T11" fmla="*/ 368755 h 740229"/>
                  <a:gd name="T12" fmla="*/ 0 w 740229"/>
                  <a:gd name="T13" fmla="*/ 368755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0374AF"/>
              </a:solidFill>
              <a:ln>
                <a:noFill/>
              </a:ln>
            </p:spPr>
            <p:txBody>
              <a:bodyPr anchor="ctr"/>
              <a:lstStyle/>
              <a:p>
                <a:endParaRPr lang="zh-CN" altLang="en-US" sz="1350">
                  <a:solidFill>
                    <a:prstClr val="black"/>
                  </a:solidFill>
                </a:endParaRPr>
              </a:p>
            </p:txBody>
          </p:sp>
          <p:sp>
            <p:nvSpPr>
              <p:cNvPr id="39" name="文本框 34"/>
              <p:cNvSpPr txBox="1">
                <a:spLocks noChangeArrowheads="1"/>
              </p:cNvSpPr>
              <p:nvPr/>
            </p:nvSpPr>
            <p:spPr bwMode="auto">
              <a:xfrm>
                <a:off x="8012" y="4776"/>
                <a:ext cx="1183" cy="3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defRPr>
                    <a:solidFill>
                      <a:schemeClr val="tx1"/>
                    </a:solidFill>
                    <a:latin typeface="Calibri" panose="020F0502020204030204" charset="0"/>
                    <a:ea typeface="宋体" panose="02010600030101010101" pitchFamily="2" charset="-122"/>
                  </a:defRPr>
                </a:lvl6pPr>
                <a:lvl7pPr eaLnBrk="0" fontAlgn="base" hangingPunct="0">
                  <a:spcAft>
                    <a:spcPct val="0"/>
                  </a:spcAft>
                  <a:defRPr>
                    <a:solidFill>
                      <a:schemeClr val="tx1"/>
                    </a:solidFill>
                    <a:latin typeface="Calibri" panose="020F0502020204030204" charset="0"/>
                    <a:ea typeface="宋体" panose="02010600030101010101" pitchFamily="2" charset="-122"/>
                  </a:defRPr>
                </a:lvl7pPr>
                <a:lvl8pPr eaLnBrk="0" fontAlgn="base" hangingPunct="0">
                  <a:spcAft>
                    <a:spcPct val="0"/>
                  </a:spcAft>
                  <a:defRPr>
                    <a:solidFill>
                      <a:schemeClr val="tx1"/>
                    </a:solidFill>
                    <a:latin typeface="Calibri" panose="020F0502020204030204" charset="0"/>
                    <a:ea typeface="宋体" panose="02010600030101010101" pitchFamily="2" charset="-122"/>
                  </a:defRPr>
                </a:lvl8pPr>
                <a:lvl9pPr eaLnBrk="0" fontAlgn="base" hangingPunct="0">
                  <a:spcAft>
                    <a:spcPct val="0"/>
                  </a:spcAft>
                  <a:defRPr>
                    <a:solidFill>
                      <a:schemeClr val="tx1"/>
                    </a:solidFill>
                    <a:latin typeface="Calibri" panose="020F0502020204030204" charset="0"/>
                    <a:ea typeface="宋体" panose="02010600030101010101" pitchFamily="2" charset="-122"/>
                  </a:defRPr>
                </a:lvl9pPr>
              </a:lstStyle>
              <a:p>
                <a:pPr algn="ctr">
                  <a:buFont typeface="Arial" panose="020B0604020202020204" pitchFamily="34" charset="0"/>
                  <a:buNone/>
                </a:pPr>
                <a:r>
                  <a:rPr lang="zh-CN" altLang="en-US" sz="1050" b="1">
                    <a:solidFill>
                      <a:srgbClr val="FF0000"/>
                    </a:solidFill>
                    <a:latin typeface="微软雅黑" panose="020B0503020204020204" pitchFamily="34" charset="-122"/>
                    <a:ea typeface="微软雅黑" panose="020B0503020204020204" pitchFamily="34" charset="-122"/>
                  </a:rPr>
                  <a:t>工程竣工</a:t>
                </a:r>
              </a:p>
            </p:txBody>
          </p:sp>
          <p:sp>
            <p:nvSpPr>
              <p:cNvPr id="40" name="泪滴形 36"/>
              <p:cNvSpPr/>
              <p:nvPr/>
            </p:nvSpPr>
            <p:spPr bwMode="auto">
              <a:xfrm rot="8100000">
                <a:off x="10558" y="2848"/>
                <a:ext cx="893" cy="893"/>
              </a:xfrm>
              <a:custGeom>
                <a:avLst/>
                <a:gdLst>
                  <a:gd name="T0" fmla="*/ 0 w 740229"/>
                  <a:gd name="T1" fmla="*/ 373530 h 740229"/>
                  <a:gd name="T2" fmla="*/ 373530 w 740229"/>
                  <a:gd name="T3" fmla="*/ 0 h 740229"/>
                  <a:gd name="T4" fmla="*/ 747059 w 740229"/>
                  <a:gd name="T5" fmla="*/ 0 h 740229"/>
                  <a:gd name="T6" fmla="*/ 747059 w 740229"/>
                  <a:gd name="T7" fmla="*/ 373530 h 740229"/>
                  <a:gd name="T8" fmla="*/ 373529 w 740229"/>
                  <a:gd name="T9" fmla="*/ 747060 h 740229"/>
                  <a:gd name="T10" fmla="*/ -1 w 740229"/>
                  <a:gd name="T11" fmla="*/ 373530 h 740229"/>
                  <a:gd name="T12" fmla="*/ 0 w 740229"/>
                  <a:gd name="T13" fmla="*/ 373530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0374AF"/>
              </a:solidFill>
              <a:ln>
                <a:noFill/>
              </a:ln>
            </p:spPr>
            <p:txBody>
              <a:bodyPr anchor="ctr"/>
              <a:lstStyle/>
              <a:p>
                <a:endParaRPr lang="zh-CN" altLang="en-US" sz="1350">
                  <a:solidFill>
                    <a:prstClr val="black"/>
                  </a:solidFill>
                </a:endParaRPr>
              </a:p>
            </p:txBody>
          </p:sp>
          <p:sp>
            <p:nvSpPr>
              <p:cNvPr id="41" name="文本框 37"/>
              <p:cNvSpPr txBox="1">
                <a:spLocks noChangeArrowheads="1"/>
              </p:cNvSpPr>
              <p:nvPr/>
            </p:nvSpPr>
            <p:spPr bwMode="auto">
              <a:xfrm>
                <a:off x="10357" y="4033"/>
                <a:ext cx="1295" cy="3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defRPr>
                    <a:solidFill>
                      <a:schemeClr val="tx1"/>
                    </a:solidFill>
                    <a:latin typeface="Calibri" panose="020F0502020204030204" charset="0"/>
                    <a:ea typeface="宋体" panose="02010600030101010101" pitchFamily="2" charset="-122"/>
                  </a:defRPr>
                </a:lvl6pPr>
                <a:lvl7pPr eaLnBrk="0" fontAlgn="base" hangingPunct="0">
                  <a:spcAft>
                    <a:spcPct val="0"/>
                  </a:spcAft>
                  <a:defRPr>
                    <a:solidFill>
                      <a:schemeClr val="tx1"/>
                    </a:solidFill>
                    <a:latin typeface="Calibri" panose="020F0502020204030204" charset="0"/>
                    <a:ea typeface="宋体" panose="02010600030101010101" pitchFamily="2" charset="-122"/>
                  </a:defRPr>
                </a:lvl7pPr>
                <a:lvl8pPr eaLnBrk="0" fontAlgn="base" hangingPunct="0">
                  <a:spcAft>
                    <a:spcPct val="0"/>
                  </a:spcAft>
                  <a:defRPr>
                    <a:solidFill>
                      <a:schemeClr val="tx1"/>
                    </a:solidFill>
                    <a:latin typeface="Calibri" panose="020F0502020204030204" charset="0"/>
                    <a:ea typeface="宋体" panose="02010600030101010101" pitchFamily="2" charset="-122"/>
                  </a:defRPr>
                </a:lvl8pPr>
                <a:lvl9pPr eaLnBrk="0" fontAlgn="base" hangingPunct="0">
                  <a:spcAft>
                    <a:spcPct val="0"/>
                  </a:spcAft>
                  <a:defRPr>
                    <a:solidFill>
                      <a:schemeClr val="tx1"/>
                    </a:solidFill>
                    <a:latin typeface="Calibri" panose="020F0502020204030204" charset="0"/>
                    <a:ea typeface="宋体" panose="02010600030101010101" pitchFamily="2" charset="-122"/>
                  </a:defRPr>
                </a:lvl9pPr>
              </a:lstStyle>
              <a:p>
                <a:pPr algn="ctr">
                  <a:buFont typeface="Arial" panose="020B0604020202020204" pitchFamily="34" charset="0"/>
                  <a:buNone/>
                </a:pPr>
                <a:r>
                  <a:rPr lang="zh-CN" altLang="en-US" sz="1050" b="1">
                    <a:solidFill>
                      <a:srgbClr val="FF0000"/>
                    </a:solidFill>
                    <a:latin typeface="微软雅黑" panose="020B0503020204020204" pitchFamily="34" charset="-122"/>
                    <a:ea typeface="微软雅黑" panose="020B0503020204020204" pitchFamily="34" charset="-122"/>
                  </a:rPr>
                  <a:t>竣工结算</a:t>
                </a:r>
              </a:p>
            </p:txBody>
          </p:sp>
          <p:sp>
            <p:nvSpPr>
              <p:cNvPr id="42" name="泪滴形 39"/>
              <p:cNvSpPr/>
              <p:nvPr/>
            </p:nvSpPr>
            <p:spPr bwMode="auto">
              <a:xfrm rot="13500000" flipV="1">
                <a:off x="13005" y="5475"/>
                <a:ext cx="893" cy="893"/>
              </a:xfrm>
              <a:custGeom>
                <a:avLst/>
                <a:gdLst>
                  <a:gd name="T0" fmla="*/ 0 w 740229"/>
                  <a:gd name="T1" fmla="*/ 368755 h 740229"/>
                  <a:gd name="T2" fmla="*/ 368755 w 740229"/>
                  <a:gd name="T3" fmla="*/ 0 h 740229"/>
                  <a:gd name="T4" fmla="*/ 737509 w 740229"/>
                  <a:gd name="T5" fmla="*/ 0 h 740229"/>
                  <a:gd name="T6" fmla="*/ 737509 w 740229"/>
                  <a:gd name="T7" fmla="*/ 368755 h 740229"/>
                  <a:gd name="T8" fmla="*/ 368754 w 740229"/>
                  <a:gd name="T9" fmla="*/ 737510 h 740229"/>
                  <a:gd name="T10" fmla="*/ -1 w 740229"/>
                  <a:gd name="T11" fmla="*/ 368755 h 740229"/>
                  <a:gd name="T12" fmla="*/ 0 w 740229"/>
                  <a:gd name="T13" fmla="*/ 368755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0374AF"/>
              </a:solidFill>
              <a:ln>
                <a:noFill/>
              </a:ln>
            </p:spPr>
            <p:txBody>
              <a:bodyPr anchor="ctr"/>
              <a:lstStyle/>
              <a:p>
                <a:endParaRPr lang="zh-CN" altLang="en-US" sz="1350">
                  <a:solidFill>
                    <a:prstClr val="black"/>
                  </a:solidFill>
                </a:endParaRPr>
              </a:p>
            </p:txBody>
          </p:sp>
          <p:sp>
            <p:nvSpPr>
              <p:cNvPr id="43" name="文本框 40"/>
              <p:cNvSpPr txBox="1">
                <a:spLocks noChangeArrowheads="1"/>
              </p:cNvSpPr>
              <p:nvPr/>
            </p:nvSpPr>
            <p:spPr bwMode="auto">
              <a:xfrm>
                <a:off x="12733" y="4731"/>
                <a:ext cx="1350" cy="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defRPr>
                    <a:solidFill>
                      <a:schemeClr val="tx1"/>
                    </a:solidFill>
                    <a:latin typeface="Calibri" panose="020F0502020204030204" charset="0"/>
                    <a:ea typeface="宋体" panose="02010600030101010101" pitchFamily="2" charset="-122"/>
                  </a:defRPr>
                </a:lvl6pPr>
                <a:lvl7pPr eaLnBrk="0" fontAlgn="base" hangingPunct="0">
                  <a:spcAft>
                    <a:spcPct val="0"/>
                  </a:spcAft>
                  <a:defRPr>
                    <a:solidFill>
                      <a:schemeClr val="tx1"/>
                    </a:solidFill>
                    <a:latin typeface="Calibri" panose="020F0502020204030204" charset="0"/>
                    <a:ea typeface="宋体" panose="02010600030101010101" pitchFamily="2" charset="-122"/>
                  </a:defRPr>
                </a:lvl7pPr>
                <a:lvl8pPr eaLnBrk="0" fontAlgn="base" hangingPunct="0">
                  <a:spcAft>
                    <a:spcPct val="0"/>
                  </a:spcAft>
                  <a:defRPr>
                    <a:solidFill>
                      <a:schemeClr val="tx1"/>
                    </a:solidFill>
                    <a:latin typeface="Calibri" panose="020F0502020204030204" charset="0"/>
                    <a:ea typeface="宋体" panose="02010600030101010101" pitchFamily="2" charset="-122"/>
                  </a:defRPr>
                </a:lvl8pPr>
                <a:lvl9pPr eaLnBrk="0" fontAlgn="base" hangingPunct="0">
                  <a:spcAft>
                    <a:spcPct val="0"/>
                  </a:spcAft>
                  <a:defRPr>
                    <a:solidFill>
                      <a:schemeClr val="tx1"/>
                    </a:solidFill>
                    <a:latin typeface="Calibri" panose="020F0502020204030204" charset="0"/>
                    <a:ea typeface="宋体" panose="02010600030101010101" pitchFamily="2" charset="-122"/>
                  </a:defRPr>
                </a:lvl9pPr>
              </a:lstStyle>
              <a:p>
                <a:pPr algn="ctr">
                  <a:buFont typeface="Arial" panose="020B0604020202020204" pitchFamily="34" charset="0"/>
                  <a:buNone/>
                </a:pPr>
                <a:r>
                  <a:rPr lang="zh-CN" altLang="en-US" sz="1050" b="1" dirty="0" smtClean="0">
                    <a:solidFill>
                      <a:srgbClr val="FF0000"/>
                    </a:solidFill>
                    <a:latin typeface="微软雅黑" panose="020B0503020204020204" pitchFamily="34" charset="-122"/>
                    <a:ea typeface="微软雅黑" panose="020B0503020204020204" pitchFamily="34" charset="-122"/>
                  </a:rPr>
                  <a:t>缺陷责任期</a:t>
                </a:r>
                <a:r>
                  <a:rPr lang="zh-CN" altLang="en-US" sz="1050" b="1" dirty="0">
                    <a:solidFill>
                      <a:srgbClr val="FF0000"/>
                    </a:solidFill>
                    <a:latin typeface="微软雅黑" panose="020B0503020204020204" pitchFamily="34" charset="-122"/>
                    <a:ea typeface="微软雅黑" panose="020B0503020204020204" pitchFamily="34" charset="-122"/>
                  </a:rPr>
                  <a:t>结束</a:t>
                </a:r>
              </a:p>
            </p:txBody>
          </p:sp>
          <p:pic>
            <p:nvPicPr>
              <p:cNvPr id="44" name="Group 8" descr="C:\Users\Administrator\Desktop\签合同.png签合同"/>
              <p:cNvPicPr>
                <a:picLocks noChangeAspect="1" noChangeArrowheads="1"/>
              </p:cNvPicPr>
              <p:nvPr/>
            </p:nvPicPr>
            <p:blipFill>
              <a:blip r:embed="rId3" cstate="print"/>
              <a:srcRect/>
              <a:stretch>
                <a:fillRect/>
              </a:stretch>
            </p:blipFill>
            <p:spPr bwMode="auto">
              <a:xfrm>
                <a:off x="5764" y="2997"/>
                <a:ext cx="680" cy="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 name="Group 13" descr="C:\Users\Administrator\Desktop\结算.png结算"/>
              <p:cNvPicPr>
                <a:picLocks noChangeAspect="1" noChangeArrowheads="1"/>
              </p:cNvPicPr>
              <p:nvPr/>
            </p:nvPicPr>
            <p:blipFill>
              <a:blip r:embed="rId4" cstate="print"/>
              <a:srcRect/>
              <a:stretch>
                <a:fillRect/>
              </a:stretch>
            </p:blipFill>
            <p:spPr bwMode="auto">
              <a:xfrm>
                <a:off x="10681" y="2997"/>
                <a:ext cx="595" cy="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 name="Group 18" descr="C:\Users\Administrator\Desktop\招标结束.png招标结束"/>
              <p:cNvPicPr>
                <a:picLocks noChangeAspect="1" noChangeArrowheads="1"/>
              </p:cNvPicPr>
              <p:nvPr/>
            </p:nvPicPr>
            <p:blipFill>
              <a:blip r:embed="rId5" cstate="print"/>
              <a:srcRect/>
              <a:stretch>
                <a:fillRect/>
              </a:stretch>
            </p:blipFill>
            <p:spPr bwMode="auto">
              <a:xfrm>
                <a:off x="3364" y="5629"/>
                <a:ext cx="540" cy="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 name="Group 23" descr="C:\Users\Administrator\Desktop\招标.png招标"/>
              <p:cNvPicPr>
                <a:picLocks noChangeAspect="1" noChangeArrowheads="1"/>
              </p:cNvPicPr>
              <p:nvPr/>
            </p:nvPicPr>
            <p:blipFill>
              <a:blip r:embed="rId6" cstate="print"/>
              <a:srcRect/>
              <a:stretch>
                <a:fillRect/>
              </a:stretch>
            </p:blipFill>
            <p:spPr bwMode="auto">
              <a:xfrm>
                <a:off x="744" y="2861"/>
                <a:ext cx="857" cy="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 name="Line 10"/>
              <p:cNvSpPr>
                <a:spLocks noChangeShapeType="1"/>
              </p:cNvSpPr>
              <p:nvPr/>
            </p:nvSpPr>
            <p:spPr bwMode="auto">
              <a:xfrm>
                <a:off x="9051" y="5498"/>
                <a:ext cx="0" cy="0"/>
              </a:xfrm>
              <a:prstGeom prst="line">
                <a:avLst/>
              </a:prstGeom>
              <a:noFill/>
              <a:ln w="15875">
                <a:solidFill>
                  <a:srgbClr val="449FDB"/>
                </a:solidFill>
                <a:round/>
              </a:ln>
              <a:extLst>
                <a:ext uri="{909E8E84-426E-40DD-AFC4-6F175D3DCCD1}">
                  <a14:hiddenFill xmlns:a14="http://schemas.microsoft.com/office/drawing/2010/main" xmlns="">
                    <a:noFill/>
                  </a14:hiddenFill>
                </a:ext>
              </a:extLst>
            </p:spPr>
            <p:txBody>
              <a:bodyPr/>
              <a:lstStyle/>
              <a:p>
                <a:endParaRPr lang="zh-CN" altLang="en-US" sz="1350">
                  <a:solidFill>
                    <a:prstClr val="white">
                      <a:lumMod val="50000"/>
                    </a:prstClr>
                  </a:solidFill>
                </a:endParaRPr>
              </a:p>
            </p:txBody>
          </p:sp>
          <p:pic>
            <p:nvPicPr>
              <p:cNvPr id="49" name="Group 19" descr="C:\Users\Administrator\Desktop\截止时间.png截止时间"/>
              <p:cNvPicPr>
                <a:picLocks noChangeAspect="1" noChangeArrowheads="1"/>
              </p:cNvPicPr>
              <p:nvPr/>
            </p:nvPicPr>
            <p:blipFill>
              <a:blip r:embed="rId7" cstate="print"/>
              <a:srcRect/>
              <a:stretch>
                <a:fillRect/>
              </a:stretch>
            </p:blipFill>
            <p:spPr bwMode="auto">
              <a:xfrm>
                <a:off x="13132" y="5547"/>
                <a:ext cx="638" cy="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0" name="直接连接符 55"/>
              <p:cNvCxnSpPr>
                <a:cxnSpLocks noChangeShapeType="1"/>
              </p:cNvCxnSpPr>
              <p:nvPr/>
            </p:nvCxnSpPr>
            <p:spPr bwMode="auto">
              <a:xfrm flipH="1">
                <a:off x="362" y="4641"/>
                <a:ext cx="671" cy="0"/>
              </a:xfrm>
              <a:prstGeom prst="line">
                <a:avLst/>
              </a:prstGeom>
              <a:noFill/>
              <a:ln w="6350">
                <a:solidFill>
                  <a:srgbClr val="0170C1"/>
                </a:solidFill>
                <a:round/>
              </a:ln>
              <a:extLst>
                <a:ext uri="{909E8E84-426E-40DD-AFC4-6F175D3DCCD1}">
                  <a14:hiddenFill xmlns:a14="http://schemas.microsoft.com/office/drawing/2010/main" xmlns="">
                    <a:noFill/>
                  </a14:hiddenFill>
                </a:ext>
              </a:extLst>
            </p:spPr>
          </p:cxnSp>
          <p:cxnSp>
            <p:nvCxnSpPr>
              <p:cNvPr id="51" name="直接连接符 66"/>
              <p:cNvCxnSpPr>
                <a:cxnSpLocks noChangeShapeType="1"/>
                <a:stCxn id="27" idx="2"/>
                <a:endCxn id="25" idx="6"/>
              </p:cNvCxnSpPr>
              <p:nvPr/>
            </p:nvCxnSpPr>
            <p:spPr bwMode="auto">
              <a:xfrm flipH="1">
                <a:off x="1292" y="4645"/>
                <a:ext cx="2227" cy="0"/>
              </a:xfrm>
              <a:prstGeom prst="line">
                <a:avLst/>
              </a:prstGeom>
              <a:noFill/>
              <a:ln w="6350">
                <a:solidFill>
                  <a:srgbClr val="0170C1"/>
                </a:solidFill>
                <a:round/>
              </a:ln>
              <a:extLst>
                <a:ext uri="{909E8E84-426E-40DD-AFC4-6F175D3DCCD1}">
                  <a14:hiddenFill xmlns:a14="http://schemas.microsoft.com/office/drawing/2010/main" xmlns="">
                    <a:noFill/>
                  </a14:hiddenFill>
                </a:ext>
              </a:extLst>
            </p:spPr>
          </p:cxnSp>
          <p:cxnSp>
            <p:nvCxnSpPr>
              <p:cNvPr id="52" name="直接连接符 69"/>
              <p:cNvCxnSpPr>
                <a:cxnSpLocks noChangeShapeType="1"/>
              </p:cNvCxnSpPr>
              <p:nvPr/>
            </p:nvCxnSpPr>
            <p:spPr bwMode="auto">
              <a:xfrm>
                <a:off x="3759" y="4645"/>
                <a:ext cx="2225" cy="0"/>
              </a:xfrm>
              <a:prstGeom prst="line">
                <a:avLst/>
              </a:prstGeom>
              <a:noFill/>
              <a:ln w="6350">
                <a:solidFill>
                  <a:srgbClr val="0170C1"/>
                </a:solidFill>
                <a:round/>
              </a:ln>
              <a:extLst>
                <a:ext uri="{909E8E84-426E-40DD-AFC4-6F175D3DCCD1}">
                  <a14:hiddenFill xmlns:a14="http://schemas.microsoft.com/office/drawing/2010/main" xmlns="">
                    <a:noFill/>
                  </a14:hiddenFill>
                </a:ext>
              </a:extLst>
            </p:spPr>
          </p:cxnSp>
          <p:cxnSp>
            <p:nvCxnSpPr>
              <p:cNvPr id="54" name="直接连接符 71"/>
              <p:cNvCxnSpPr>
                <a:cxnSpLocks noChangeShapeType="1"/>
                <a:stCxn id="28" idx="6"/>
                <a:endCxn id="29" idx="2"/>
              </p:cNvCxnSpPr>
              <p:nvPr/>
            </p:nvCxnSpPr>
            <p:spPr bwMode="auto">
              <a:xfrm>
                <a:off x="6224" y="4645"/>
                <a:ext cx="2227" cy="0"/>
              </a:xfrm>
              <a:prstGeom prst="line">
                <a:avLst/>
              </a:prstGeom>
              <a:noFill/>
              <a:ln w="6350">
                <a:solidFill>
                  <a:srgbClr val="0170C1"/>
                </a:solidFill>
                <a:round/>
              </a:ln>
              <a:extLst>
                <a:ext uri="{909E8E84-426E-40DD-AFC4-6F175D3DCCD1}">
                  <a14:hiddenFill xmlns:a14="http://schemas.microsoft.com/office/drawing/2010/main" xmlns="">
                    <a:noFill/>
                  </a14:hiddenFill>
                </a:ext>
              </a:extLst>
            </p:spPr>
          </p:cxnSp>
          <p:cxnSp>
            <p:nvCxnSpPr>
              <p:cNvPr id="74" name="直接连接符 73"/>
              <p:cNvCxnSpPr>
                <a:cxnSpLocks noChangeShapeType="1"/>
                <a:stCxn id="29" idx="6"/>
                <a:endCxn id="30" idx="2"/>
              </p:cNvCxnSpPr>
              <p:nvPr/>
            </p:nvCxnSpPr>
            <p:spPr bwMode="auto">
              <a:xfrm flipV="1">
                <a:off x="8691" y="4628"/>
                <a:ext cx="2227" cy="17"/>
              </a:xfrm>
              <a:prstGeom prst="line">
                <a:avLst/>
              </a:prstGeom>
              <a:noFill/>
              <a:ln w="6350">
                <a:solidFill>
                  <a:srgbClr val="0170C1"/>
                </a:solidFill>
                <a:round/>
              </a:ln>
              <a:extLst>
                <a:ext uri="{909E8E84-426E-40DD-AFC4-6F175D3DCCD1}">
                  <a14:hiddenFill xmlns:a14="http://schemas.microsoft.com/office/drawing/2010/main" xmlns="">
                    <a:noFill/>
                  </a14:hiddenFill>
                </a:ext>
              </a:extLst>
            </p:spPr>
          </p:cxnSp>
          <p:cxnSp>
            <p:nvCxnSpPr>
              <p:cNvPr id="76" name="直接连接符 75"/>
              <p:cNvCxnSpPr>
                <a:cxnSpLocks noChangeShapeType="1"/>
                <a:stCxn id="30" idx="6"/>
                <a:endCxn id="31" idx="2"/>
              </p:cNvCxnSpPr>
              <p:nvPr/>
            </p:nvCxnSpPr>
            <p:spPr bwMode="auto">
              <a:xfrm>
                <a:off x="11123" y="4628"/>
                <a:ext cx="2227" cy="0"/>
              </a:xfrm>
              <a:prstGeom prst="line">
                <a:avLst/>
              </a:prstGeom>
              <a:noFill/>
              <a:ln w="6350">
                <a:solidFill>
                  <a:srgbClr val="0170C1"/>
                </a:solidFill>
                <a:round/>
              </a:ln>
              <a:extLst>
                <a:ext uri="{909E8E84-426E-40DD-AFC4-6F175D3DCCD1}">
                  <a14:hiddenFill xmlns:a14="http://schemas.microsoft.com/office/drawing/2010/main" xmlns="">
                    <a:noFill/>
                  </a14:hiddenFill>
                </a:ext>
              </a:extLst>
            </p:spPr>
          </p:cxnSp>
          <p:sp>
            <p:nvSpPr>
              <p:cNvPr id="88" name="文本框 35"/>
              <p:cNvSpPr txBox="1">
                <a:spLocks noChangeArrowheads="1"/>
              </p:cNvSpPr>
              <p:nvPr/>
            </p:nvSpPr>
            <p:spPr bwMode="auto">
              <a:xfrm>
                <a:off x="7742" y="3176"/>
                <a:ext cx="1569" cy="398"/>
              </a:xfrm>
              <a:prstGeom prst="rect">
                <a:avLst/>
              </a:prstGeom>
              <a:solidFill>
                <a:schemeClr val="bg1">
                  <a:lumMod val="9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defRPr>
                    <a:solidFill>
                      <a:schemeClr val="tx1"/>
                    </a:solidFill>
                    <a:latin typeface="Calibri" panose="020F0502020204030204" charset="0"/>
                    <a:ea typeface="宋体" panose="02010600030101010101" pitchFamily="2" charset="-122"/>
                  </a:defRPr>
                </a:lvl6pPr>
                <a:lvl7pPr eaLnBrk="0" fontAlgn="base" hangingPunct="0">
                  <a:spcAft>
                    <a:spcPct val="0"/>
                  </a:spcAft>
                  <a:defRPr>
                    <a:solidFill>
                      <a:schemeClr val="tx1"/>
                    </a:solidFill>
                    <a:latin typeface="Calibri" panose="020F0502020204030204" charset="0"/>
                    <a:ea typeface="宋体" panose="02010600030101010101" pitchFamily="2" charset="-122"/>
                  </a:defRPr>
                </a:lvl7pPr>
                <a:lvl8pPr eaLnBrk="0" fontAlgn="base" hangingPunct="0">
                  <a:spcAft>
                    <a:spcPct val="0"/>
                  </a:spcAft>
                  <a:defRPr>
                    <a:solidFill>
                      <a:schemeClr val="tx1"/>
                    </a:solidFill>
                    <a:latin typeface="Calibri" panose="020F0502020204030204" charset="0"/>
                    <a:ea typeface="宋体" panose="02010600030101010101" pitchFamily="2" charset="-122"/>
                  </a:defRPr>
                </a:lvl8pPr>
                <a:lvl9pPr eaLnBrk="0" fontAlgn="base" hangingPunct="0">
                  <a:spcAft>
                    <a:spcPct val="0"/>
                  </a:spcAft>
                  <a:defRPr>
                    <a:solidFill>
                      <a:schemeClr val="tx1"/>
                    </a:solidFill>
                    <a:latin typeface="Calibri" panose="020F0502020204030204" charset="0"/>
                    <a:ea typeface="宋体" panose="02010600030101010101" pitchFamily="2" charset="-122"/>
                  </a:defRPr>
                </a:lvl9pPr>
              </a:lstStyle>
              <a:p>
                <a:pPr algn="ctr">
                  <a:buFont typeface="Arial" panose="020B0604020202020204" pitchFamily="34" charset="0"/>
                  <a:buNone/>
                </a:pPr>
                <a:r>
                  <a:rPr lang="zh-CN" altLang="en-US" sz="1050" b="1">
                    <a:solidFill>
                      <a:srgbClr val="1C3F6E"/>
                    </a:solidFill>
                    <a:latin typeface="微软雅黑" panose="020B0503020204020204" pitchFamily="34" charset="-122"/>
                    <a:ea typeface="微软雅黑" panose="020B0503020204020204" pitchFamily="34" charset="-122"/>
                  </a:rPr>
                  <a:t>业主支付保证</a:t>
                </a:r>
              </a:p>
            </p:txBody>
          </p:sp>
          <p:sp>
            <p:nvSpPr>
              <p:cNvPr id="89" name="左右箭头 88"/>
              <p:cNvSpPr/>
              <p:nvPr/>
            </p:nvSpPr>
            <p:spPr>
              <a:xfrm>
                <a:off x="9195" y="5799"/>
                <a:ext cx="3566" cy="90"/>
              </a:xfrm>
              <a:prstGeom prst="leftRightArrow">
                <a:avLst/>
              </a:prstGeom>
              <a:solidFill>
                <a:srgbClr val="0072B3"/>
              </a:solidFill>
              <a:ln>
                <a:solidFill>
                  <a:srgbClr val="0072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0" name="文本框 35"/>
              <p:cNvSpPr txBox="1">
                <a:spLocks noChangeArrowheads="1"/>
              </p:cNvSpPr>
              <p:nvPr/>
            </p:nvSpPr>
            <p:spPr bwMode="auto">
              <a:xfrm>
                <a:off x="10265" y="5666"/>
                <a:ext cx="1569" cy="398"/>
              </a:xfrm>
              <a:prstGeom prst="rect">
                <a:avLst/>
              </a:prstGeom>
              <a:solidFill>
                <a:schemeClr val="bg1">
                  <a:lumMod val="9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defRPr>
                    <a:solidFill>
                      <a:schemeClr val="tx1"/>
                    </a:solidFill>
                    <a:latin typeface="Calibri" panose="020F0502020204030204" charset="0"/>
                    <a:ea typeface="宋体" panose="02010600030101010101" pitchFamily="2" charset="-122"/>
                  </a:defRPr>
                </a:lvl6pPr>
                <a:lvl7pPr eaLnBrk="0" fontAlgn="base" hangingPunct="0">
                  <a:spcAft>
                    <a:spcPct val="0"/>
                  </a:spcAft>
                  <a:defRPr>
                    <a:solidFill>
                      <a:schemeClr val="tx1"/>
                    </a:solidFill>
                    <a:latin typeface="Calibri" panose="020F0502020204030204" charset="0"/>
                    <a:ea typeface="宋体" panose="02010600030101010101" pitchFamily="2" charset="-122"/>
                  </a:defRPr>
                </a:lvl7pPr>
                <a:lvl8pPr eaLnBrk="0" fontAlgn="base" hangingPunct="0">
                  <a:spcAft>
                    <a:spcPct val="0"/>
                  </a:spcAft>
                  <a:defRPr>
                    <a:solidFill>
                      <a:schemeClr val="tx1"/>
                    </a:solidFill>
                    <a:latin typeface="Calibri" panose="020F0502020204030204" charset="0"/>
                    <a:ea typeface="宋体" panose="02010600030101010101" pitchFamily="2" charset="-122"/>
                  </a:defRPr>
                </a:lvl8pPr>
                <a:lvl9pPr eaLnBrk="0" fontAlgn="base" hangingPunct="0">
                  <a:spcAft>
                    <a:spcPct val="0"/>
                  </a:spcAft>
                  <a:defRPr>
                    <a:solidFill>
                      <a:schemeClr val="tx1"/>
                    </a:solidFill>
                    <a:latin typeface="Calibri" panose="020F0502020204030204" charset="0"/>
                    <a:ea typeface="宋体" panose="02010600030101010101" pitchFamily="2" charset="-122"/>
                  </a:defRPr>
                </a:lvl9pPr>
              </a:lstStyle>
              <a:p>
                <a:pPr algn="ctr">
                  <a:buFont typeface="Arial" panose="020B0604020202020204" pitchFamily="34" charset="0"/>
                  <a:buNone/>
                </a:pPr>
                <a:r>
                  <a:rPr lang="zh-CN" altLang="en-US" sz="1050" b="1">
                    <a:solidFill>
                      <a:srgbClr val="1C3F6E"/>
                    </a:solidFill>
                    <a:latin typeface="微软雅黑" panose="020B0503020204020204" pitchFamily="34" charset="-122"/>
                    <a:ea typeface="微软雅黑" panose="020B0503020204020204" pitchFamily="34" charset="-122"/>
                  </a:rPr>
                  <a:t>质量保证</a:t>
                </a:r>
              </a:p>
            </p:txBody>
          </p:sp>
          <p:sp>
            <p:nvSpPr>
              <p:cNvPr id="91" name="文本框 90"/>
              <p:cNvSpPr txBox="1"/>
              <p:nvPr/>
            </p:nvSpPr>
            <p:spPr>
              <a:xfrm>
                <a:off x="5845" y="5468"/>
                <a:ext cx="2366" cy="398"/>
              </a:xfrm>
              <a:prstGeom prst="rect">
                <a:avLst/>
              </a:prstGeom>
              <a:noFill/>
            </p:spPr>
            <p:txBody>
              <a:bodyPr wrap="square" rtlCol="0">
                <a:spAutoFit/>
              </a:bodyPr>
              <a:lstStyle/>
              <a:p>
                <a:pPr algn="ctr"/>
                <a:r>
                  <a:rPr lang="zh-CN" altLang="en-US" sz="1050" b="1">
                    <a:solidFill>
                      <a:srgbClr val="1C3F6E"/>
                    </a:solidFill>
                    <a:latin typeface="微软雅黑" panose="020B0503020204020204" pitchFamily="34" charset="-122"/>
                    <a:ea typeface="微软雅黑" panose="020B0503020204020204" pitchFamily="34" charset="-122"/>
                    <a:sym typeface="+mn-ea"/>
                  </a:rPr>
                  <a:t>农民工工资支付保证</a:t>
                </a:r>
                <a:endParaRPr lang="zh-CN" altLang="en-US" sz="1350">
                  <a:solidFill>
                    <a:prstClr val="black"/>
                  </a:solidFill>
                </a:endParaRPr>
              </a:p>
            </p:txBody>
          </p:sp>
        </p:grpSp>
        <p:pic>
          <p:nvPicPr>
            <p:cNvPr id="92" name="Group 8" descr="C:\Users\Administrator\Desktop\完工已审核.png完工已审核"/>
            <p:cNvPicPr>
              <a:picLocks noChangeAspect="1" noChangeArrowheads="1"/>
            </p:cNvPicPr>
            <p:nvPr/>
          </p:nvPicPr>
          <p:blipFill>
            <a:blip r:embed="rId8" cstate="print"/>
            <a:srcRect/>
            <a:stretch>
              <a:fillRect/>
            </a:stretch>
          </p:blipFill>
          <p:spPr bwMode="auto">
            <a:xfrm>
              <a:off x="10660" y="6591"/>
              <a:ext cx="1561" cy="1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3" name="文本框 32"/>
            <p:cNvSpPr txBox="1">
              <a:spLocks noChangeArrowheads="1"/>
            </p:cNvSpPr>
            <p:nvPr/>
          </p:nvSpPr>
          <p:spPr bwMode="auto">
            <a:xfrm>
              <a:off x="8251" y="6309"/>
              <a:ext cx="2596" cy="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defRPr>
                  <a:solidFill>
                    <a:schemeClr val="tx1"/>
                  </a:solidFill>
                  <a:latin typeface="Calibri" panose="020F0502020204030204" charset="0"/>
                  <a:ea typeface="宋体" panose="02010600030101010101" pitchFamily="2" charset="-122"/>
                </a:defRPr>
              </a:lvl6pPr>
              <a:lvl7pPr eaLnBrk="0" fontAlgn="base" hangingPunct="0">
                <a:spcAft>
                  <a:spcPct val="0"/>
                </a:spcAft>
                <a:defRPr>
                  <a:solidFill>
                    <a:schemeClr val="tx1"/>
                  </a:solidFill>
                  <a:latin typeface="Calibri" panose="020F0502020204030204" charset="0"/>
                  <a:ea typeface="宋体" panose="02010600030101010101" pitchFamily="2" charset="-122"/>
                </a:defRPr>
              </a:lvl7pPr>
              <a:lvl8pPr eaLnBrk="0" fontAlgn="base" hangingPunct="0">
                <a:spcAft>
                  <a:spcPct val="0"/>
                </a:spcAft>
                <a:defRPr>
                  <a:solidFill>
                    <a:schemeClr val="tx1"/>
                  </a:solidFill>
                  <a:latin typeface="Calibri" panose="020F0502020204030204" charset="0"/>
                  <a:ea typeface="宋体" panose="02010600030101010101" pitchFamily="2" charset="-122"/>
                </a:defRPr>
              </a:lvl8pPr>
              <a:lvl9pPr eaLnBrk="0" fontAlgn="base" hangingPunct="0">
                <a:spcAft>
                  <a:spcPct val="0"/>
                </a:spcAft>
                <a:defRPr>
                  <a:solidFill>
                    <a:schemeClr val="tx1"/>
                  </a:solidFill>
                  <a:latin typeface="Calibri" panose="020F0502020204030204" charset="0"/>
                  <a:ea typeface="宋体" panose="02010600030101010101" pitchFamily="2" charset="-122"/>
                </a:defRPr>
              </a:lvl9pPr>
            </a:lstStyle>
            <a:p>
              <a:pPr algn="ctr">
                <a:buFont typeface="Arial" panose="020B0604020202020204" pitchFamily="34" charset="0"/>
                <a:buNone/>
              </a:pPr>
              <a:r>
                <a:rPr lang="zh-CN" altLang="en-US" sz="1050" b="1">
                  <a:solidFill>
                    <a:srgbClr val="1C3F6E"/>
                  </a:solidFill>
                  <a:latin typeface="微软雅黑" panose="020B0503020204020204" pitchFamily="34" charset="-122"/>
                  <a:ea typeface="微软雅黑" panose="020B0503020204020204" pitchFamily="34" charset="-122"/>
                </a:rPr>
                <a:t>预付款保证</a:t>
              </a:r>
              <a:endParaRPr lang="zh-CN" altLang="en-US" sz="1050" b="1">
                <a:solidFill>
                  <a:srgbClr val="0374AF"/>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251460" y="195580"/>
            <a:ext cx="4104005" cy="391160"/>
            <a:chOff x="396" y="308"/>
            <a:chExt cx="6463" cy="616"/>
          </a:xfrm>
        </p:grpSpPr>
        <p:sp>
          <p:nvSpPr>
            <p:cNvPr id="4" name="TextBox 14"/>
            <p:cNvSpPr txBox="1">
              <a:spLocks noChangeArrowheads="1"/>
            </p:cNvSpPr>
            <p:nvPr/>
          </p:nvSpPr>
          <p:spPr bwMode="auto">
            <a:xfrm>
              <a:off x="1076" y="344"/>
              <a:ext cx="5783" cy="580"/>
            </a:xfrm>
            <a:prstGeom prst="rect">
              <a:avLst/>
            </a:prstGeom>
            <a:noFill/>
            <a:ln w="9525">
              <a:noFill/>
              <a:miter lim="800000"/>
            </a:ln>
          </p:spPr>
          <p:txBody>
            <a:bodyPr wrap="square">
              <a:spAutoFit/>
            </a:bodyPr>
            <a:lstStyle/>
            <a:p>
              <a:pPr>
                <a:defRPr/>
              </a:pPr>
              <a:r>
                <a:rPr lang="en-US" altLang="zh-CN"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、产品种类</a:t>
              </a:r>
            </a:p>
          </p:txBody>
        </p:sp>
        <p:sp>
          <p:nvSpPr>
            <p:cNvPr id="5" name="矩形 4"/>
            <p:cNvSpPr/>
            <p:nvPr/>
          </p:nvSpPr>
          <p:spPr>
            <a:xfrm>
              <a:off x="396" y="308"/>
              <a:ext cx="454" cy="4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矩形 5"/>
            <p:cNvSpPr/>
            <p:nvPr/>
          </p:nvSpPr>
          <p:spPr>
            <a:xfrm>
              <a:off x="623" y="535"/>
              <a:ext cx="340" cy="3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66" name="文本框 65"/>
          <p:cNvSpPr txBox="1"/>
          <p:nvPr/>
        </p:nvSpPr>
        <p:spPr>
          <a:xfrm>
            <a:off x="3197860" y="960755"/>
            <a:ext cx="2240280" cy="368300"/>
          </a:xfrm>
          <a:prstGeom prst="rect">
            <a:avLst/>
          </a:prstGeom>
          <a:noFill/>
        </p:spPr>
        <p:txBody>
          <a:bodyPr wrap="none" rtlCol="0" anchor="t">
            <a:spAutoFit/>
          </a:bodyPr>
          <a:lstStyle/>
          <a:p>
            <a:r>
              <a:rPr lang="zh-CN" altLang="zh-CN" b="1"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sym typeface="+mn-ea"/>
              </a:rPr>
              <a:t>建设工程合同全流程</a:t>
            </a:r>
          </a:p>
        </p:txBody>
      </p:sp>
      <p:sp>
        <p:nvSpPr>
          <p:cNvPr id="2" name="左右箭头 1"/>
          <p:cNvSpPr/>
          <p:nvPr/>
        </p:nvSpPr>
        <p:spPr>
          <a:xfrm>
            <a:off x="1200065" y="2889748"/>
            <a:ext cx="2264451" cy="57154"/>
          </a:xfrm>
          <a:prstGeom prst="leftRightArrow">
            <a:avLst/>
          </a:prstGeom>
          <a:solidFill>
            <a:srgbClr val="0072B3"/>
          </a:solidFill>
          <a:ln>
            <a:solidFill>
              <a:srgbClr val="0072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 name="文本框 35"/>
          <p:cNvSpPr txBox="1">
            <a:spLocks noChangeArrowheads="1"/>
          </p:cNvSpPr>
          <p:nvPr/>
        </p:nvSpPr>
        <p:spPr bwMode="auto">
          <a:xfrm>
            <a:off x="1723952" y="2768458"/>
            <a:ext cx="996333" cy="252730"/>
          </a:xfrm>
          <a:prstGeom prst="rect">
            <a:avLst/>
          </a:prstGeom>
          <a:solidFill>
            <a:schemeClr val="bg1">
              <a:lumMod val="9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defRPr>
                <a:solidFill>
                  <a:schemeClr val="tx1"/>
                </a:solidFill>
                <a:latin typeface="Calibri" panose="020F0502020204030204" charset="0"/>
                <a:ea typeface="宋体" panose="02010600030101010101" pitchFamily="2" charset="-122"/>
              </a:defRPr>
            </a:lvl6pPr>
            <a:lvl7pPr eaLnBrk="0" fontAlgn="base" hangingPunct="0">
              <a:spcAft>
                <a:spcPct val="0"/>
              </a:spcAft>
              <a:defRPr>
                <a:solidFill>
                  <a:schemeClr val="tx1"/>
                </a:solidFill>
                <a:latin typeface="Calibri" panose="020F0502020204030204" charset="0"/>
                <a:ea typeface="宋体" panose="02010600030101010101" pitchFamily="2" charset="-122"/>
              </a:defRPr>
            </a:lvl7pPr>
            <a:lvl8pPr eaLnBrk="0" fontAlgn="base" hangingPunct="0">
              <a:spcAft>
                <a:spcPct val="0"/>
              </a:spcAft>
              <a:defRPr>
                <a:solidFill>
                  <a:schemeClr val="tx1"/>
                </a:solidFill>
                <a:latin typeface="Calibri" panose="020F0502020204030204" charset="0"/>
                <a:ea typeface="宋体" panose="02010600030101010101" pitchFamily="2" charset="-122"/>
              </a:defRPr>
            </a:lvl8pPr>
            <a:lvl9pPr eaLnBrk="0" fontAlgn="base" hangingPunct="0">
              <a:spcAft>
                <a:spcPct val="0"/>
              </a:spcAft>
              <a:defRPr>
                <a:solidFill>
                  <a:schemeClr val="tx1"/>
                </a:solidFill>
                <a:latin typeface="Calibri" panose="020F0502020204030204" charset="0"/>
                <a:ea typeface="宋体" panose="02010600030101010101" pitchFamily="2" charset="-122"/>
              </a:defRPr>
            </a:lvl9pPr>
          </a:lstStyle>
          <a:p>
            <a:pPr algn="ctr">
              <a:buFont typeface="Arial" panose="020B0604020202020204" pitchFamily="34" charset="0"/>
              <a:buNone/>
            </a:pPr>
            <a:r>
              <a:rPr lang="zh-CN" altLang="en-US" sz="1050" b="1">
                <a:solidFill>
                  <a:srgbClr val="1C3F6E"/>
                </a:solidFill>
                <a:latin typeface="微软雅黑" panose="020B0503020204020204" pitchFamily="34" charset="-122"/>
                <a:ea typeface="微软雅黑" panose="020B0503020204020204" pitchFamily="34" charset="-122"/>
              </a:rPr>
              <a:t>投标保证</a:t>
            </a:r>
          </a:p>
        </p:txBody>
      </p:sp>
      <p:sp>
        <p:nvSpPr>
          <p:cNvPr id="53" name="页脚占位符 52"/>
          <p:cNvSpPr>
            <a:spLocks noGrp="1"/>
          </p:cNvSpPr>
          <p:nvPr>
            <p:ph type="ftr" sz="quarter" idx="11"/>
          </p:nvPr>
        </p:nvSpPr>
        <p:spPr>
          <a:xfrm>
            <a:off x="6057900" y="4869656"/>
            <a:ext cx="3086100" cy="273844"/>
          </a:xfrm>
        </p:spPr>
        <p:txBody>
          <a:bodyPr/>
          <a:lstStyle/>
          <a:p>
            <a:r>
              <a:rPr lang="zh-CN" altLang="en-US" sz="1600" b="1" dirty="0" smtClean="0">
                <a:solidFill>
                  <a:srgbClr val="FF0000"/>
                </a:solidFill>
              </a:rPr>
              <a:t>联系人：陈广大，</a:t>
            </a:r>
            <a:r>
              <a:rPr lang="en-US" altLang="zh-CN" sz="1600" b="1" dirty="0" smtClean="0">
                <a:solidFill>
                  <a:srgbClr val="FF0000"/>
                </a:solidFill>
              </a:rPr>
              <a:t>13776608991</a:t>
            </a:r>
            <a:endParaRPr lang="zh-HK" altLang="en-US" sz="1600"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p14:dur="1500" advClick="0"/>
    </mc:Choice>
    <mc:Fallback>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51460" y="195580"/>
            <a:ext cx="4104005" cy="391160"/>
            <a:chOff x="396" y="308"/>
            <a:chExt cx="6463" cy="616"/>
          </a:xfrm>
        </p:grpSpPr>
        <p:sp>
          <p:nvSpPr>
            <p:cNvPr id="3" name="TextBox 14"/>
            <p:cNvSpPr txBox="1">
              <a:spLocks noChangeArrowheads="1"/>
            </p:cNvSpPr>
            <p:nvPr/>
          </p:nvSpPr>
          <p:spPr bwMode="auto">
            <a:xfrm>
              <a:off x="1076" y="344"/>
              <a:ext cx="5783" cy="580"/>
            </a:xfrm>
            <a:prstGeom prst="rect">
              <a:avLst/>
            </a:prstGeom>
            <a:noFill/>
            <a:ln w="9525">
              <a:noFill/>
              <a:miter lim="800000"/>
            </a:ln>
          </p:spPr>
          <p:txBody>
            <a:bodyPr wrap="square">
              <a:spAutoFit/>
            </a:bodyPr>
            <a:lstStyle/>
            <a:p>
              <a:pPr>
                <a:defRPr/>
              </a:pP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产品种类</a:t>
              </a:r>
              <a:r>
                <a:rPr lang="en-US" altLang="zh-CN"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投标保证保险</a:t>
              </a:r>
            </a:p>
          </p:txBody>
        </p:sp>
        <p:sp>
          <p:nvSpPr>
            <p:cNvPr id="4" name="矩形 3"/>
            <p:cNvSpPr/>
            <p:nvPr/>
          </p:nvSpPr>
          <p:spPr>
            <a:xfrm>
              <a:off x="396" y="308"/>
              <a:ext cx="454" cy="4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623" y="535"/>
              <a:ext cx="340" cy="3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aphicFrame>
        <p:nvGraphicFramePr>
          <p:cNvPr id="8" name="表格 7"/>
          <p:cNvGraphicFramePr/>
          <p:nvPr>
            <p:custDataLst>
              <p:tags r:id="rId1"/>
            </p:custDataLst>
          </p:nvPr>
        </p:nvGraphicFramePr>
        <p:xfrm>
          <a:off x="429895" y="883920"/>
          <a:ext cx="8460740" cy="3533140"/>
        </p:xfrm>
        <a:graphic>
          <a:graphicData uri="http://schemas.openxmlformats.org/drawingml/2006/table">
            <a:tbl>
              <a:tblPr firstRow="1" bandRow="1">
                <a:tableStyleId>{5C22544A-7EE6-4342-B048-85BDC9FD1C3A}</a:tableStyleId>
              </a:tblPr>
              <a:tblGrid>
                <a:gridCol w="995680"/>
                <a:gridCol w="7465060"/>
              </a:tblGrid>
              <a:tr h="545465">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投保人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根据《建设工程招标文件》要求向建设工程招标人投标，具有相应建筑施工企业资质的当事人。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56769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被保险人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指根据《建设工程招标文件》要求向建设工程施工投标人进行建设工程招标、确定中标人、与中标人（投保人）签订《建设工程施工合同》的当事人，即建设工程招标人、《建设工程施工合同》发包人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103759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责任</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lvl="0" indent="304800" algn="l" fontAlgn="auto">
                        <a:lnSpc>
                          <a:spcPct val="150000"/>
                        </a:lnSpc>
                        <a:extLst>
                          <a:ext uri="{35155182-B16C-46BC-9424-99874614C6A1}">
                            <wpsdc:indentchars xmlns:wpsdc="http://www.wps.cn/officeDocument/2017/drawingmlCustomData" xmlns="" val="200" checksum="1077528236"/>
                          </a:ext>
                        </a:extLst>
                      </a:pPr>
                      <a:r>
                        <a:rPr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在保险期间内，投保人在向被保险人招标建设工程投标的过程中违反《建设工程招标文件》规定要求，给被保险人造成直接损失的，保险人依据本保险合同的约定，以保险单所载的保险金额为限，对被保险人的上述损失承担赔偿责任。</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614045">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金额</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本保险合同的保险金额根据《建设工程招标文件》中投保人应交纳的投标保证金金额确定，由投保人与保险人协商确定，并在保险单中载明。</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669925">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期限</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保险期间自投保人向被保险人投标之日起或保险单载明的保险起期之日起（二者以后发生者为准），至《建设工程施工合同》签约之日止，最长不超过一年。</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bl>
          </a:graphicData>
        </a:graphic>
      </p:graphicFrame>
      <p:sp>
        <p:nvSpPr>
          <p:cNvPr id="9" name="页脚占位符 8"/>
          <p:cNvSpPr>
            <a:spLocks noGrp="1"/>
          </p:cNvSpPr>
          <p:nvPr>
            <p:ph type="ftr" sz="quarter" idx="11"/>
          </p:nvPr>
        </p:nvSpPr>
        <p:spPr>
          <a:xfrm>
            <a:off x="6057900" y="4869656"/>
            <a:ext cx="3086100" cy="273844"/>
          </a:xfrm>
        </p:spPr>
        <p:txBody>
          <a:bodyPr/>
          <a:lstStyle/>
          <a:p>
            <a:r>
              <a:rPr lang="zh-CN" altLang="en-US" sz="1600" b="1" dirty="0" smtClean="0">
                <a:solidFill>
                  <a:srgbClr val="FF0000"/>
                </a:solidFill>
              </a:rPr>
              <a:t>联系人：陈广大，</a:t>
            </a:r>
            <a:r>
              <a:rPr lang="en-US" altLang="zh-CN" sz="1600" b="1" dirty="0" smtClean="0">
                <a:solidFill>
                  <a:srgbClr val="FF0000"/>
                </a:solidFill>
              </a:rPr>
              <a:t>13776608991</a:t>
            </a:r>
            <a:endParaRPr lang="zh-HK" altLang="en-US" sz="1600"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p14:dur="1500" advClick="0"/>
    </mc:Choice>
    <mc:Fallback>
      <p:transition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51460" y="195580"/>
            <a:ext cx="4104005" cy="391160"/>
            <a:chOff x="396" y="308"/>
            <a:chExt cx="6463" cy="616"/>
          </a:xfrm>
        </p:grpSpPr>
        <p:sp>
          <p:nvSpPr>
            <p:cNvPr id="3" name="TextBox 14"/>
            <p:cNvSpPr txBox="1">
              <a:spLocks noChangeArrowheads="1"/>
            </p:cNvSpPr>
            <p:nvPr/>
          </p:nvSpPr>
          <p:spPr bwMode="auto">
            <a:xfrm>
              <a:off x="1076" y="344"/>
              <a:ext cx="5783" cy="580"/>
            </a:xfrm>
            <a:prstGeom prst="rect">
              <a:avLst/>
            </a:prstGeom>
            <a:noFill/>
            <a:ln w="9525">
              <a:noFill/>
              <a:miter lim="800000"/>
            </a:ln>
          </p:spPr>
          <p:txBody>
            <a:bodyPr wrap="square">
              <a:spAutoFit/>
            </a:bodyPr>
            <a:lstStyle/>
            <a:p>
              <a:pPr>
                <a:defRPr/>
              </a:pP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产品种类</a:t>
              </a:r>
              <a:r>
                <a:rPr lang="en-US" altLang="zh-CN"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履约保证保险</a:t>
              </a:r>
            </a:p>
          </p:txBody>
        </p:sp>
        <p:sp>
          <p:nvSpPr>
            <p:cNvPr id="4" name="矩形 3"/>
            <p:cNvSpPr/>
            <p:nvPr/>
          </p:nvSpPr>
          <p:spPr>
            <a:xfrm>
              <a:off x="396" y="308"/>
              <a:ext cx="454" cy="4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623" y="535"/>
              <a:ext cx="340" cy="3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aphicFrame>
        <p:nvGraphicFramePr>
          <p:cNvPr id="8" name="表格 7"/>
          <p:cNvGraphicFramePr/>
          <p:nvPr>
            <p:custDataLst>
              <p:tags r:id="rId1"/>
            </p:custDataLst>
          </p:nvPr>
        </p:nvGraphicFramePr>
        <p:xfrm>
          <a:off x="356870" y="989965"/>
          <a:ext cx="8503285" cy="3420745"/>
        </p:xfrm>
        <a:graphic>
          <a:graphicData uri="http://schemas.openxmlformats.org/drawingml/2006/table">
            <a:tbl>
              <a:tblPr firstRow="1" bandRow="1">
                <a:tableStyleId>{5C22544A-7EE6-4342-B048-85BDC9FD1C3A}</a:tableStyleId>
              </a:tblPr>
              <a:tblGrid>
                <a:gridCol w="848360"/>
                <a:gridCol w="7654925"/>
              </a:tblGrid>
              <a:tr h="42164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投保人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指与被保险人签订《建设工程施工合同》的，具有相应建筑施工企业资质的当事人。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38227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被保险人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指与投保人签订《建设工程施工合同》的当事人。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104140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责任</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lvl="0" indent="304800" algn="l" fontAlgn="auto">
                        <a:lnSpc>
                          <a:spcPct val="150000"/>
                        </a:lnSpc>
                        <a:extLst>
                          <a:ext uri="{35155182-B16C-46BC-9424-99874614C6A1}">
                            <wpsdc:indentchars xmlns:wpsdc="http://www.wps.cn/officeDocument/2017/drawingmlCustomData" xmlns="" val="200" checksum="1077528236"/>
                          </a:ext>
                        </a:extLst>
                      </a:pPr>
                      <a:r>
                        <a:rPr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在保险期间内，若投保人违反《建设工程施工合同》约定的义务，给被保险人造成直接损失的，保险人依据本保险合同的约定，以保险单所载的保险金额为限，对被保险人的上述损失承担赔偿责任。</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648335">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金额</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本保险合同的保险金额以投保人与被保险人签订的《建设工程施工合同》的有关要求为基础，由投保人与保险人协商确定，并在保险单中载明。</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92710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期限</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保险期间自《建设工程施工合同》生效之日起或保险单载明的保险起期之日起（二者以后发生者为准），至《建设工程施工合同》约定的工程实际竣工合格之日或保险单载明的保险终期之日止（二者以先到者为准），最长不超过五年。</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bl>
          </a:graphicData>
        </a:graphic>
      </p:graphicFrame>
      <p:sp>
        <p:nvSpPr>
          <p:cNvPr id="9" name="页脚占位符 8"/>
          <p:cNvSpPr>
            <a:spLocks noGrp="1"/>
          </p:cNvSpPr>
          <p:nvPr>
            <p:ph type="ftr" sz="quarter" idx="11"/>
          </p:nvPr>
        </p:nvSpPr>
        <p:spPr>
          <a:xfrm>
            <a:off x="6057900" y="4869656"/>
            <a:ext cx="3086100" cy="273844"/>
          </a:xfrm>
        </p:spPr>
        <p:txBody>
          <a:bodyPr/>
          <a:lstStyle/>
          <a:p>
            <a:r>
              <a:rPr lang="zh-CN" altLang="en-US" sz="1600" b="1" dirty="0" smtClean="0">
                <a:solidFill>
                  <a:srgbClr val="FF0000"/>
                </a:solidFill>
              </a:rPr>
              <a:t>联系人：陈广大，</a:t>
            </a:r>
            <a:r>
              <a:rPr lang="en-US" altLang="zh-CN" sz="1600" b="1" dirty="0" smtClean="0">
                <a:solidFill>
                  <a:srgbClr val="FF0000"/>
                </a:solidFill>
              </a:rPr>
              <a:t>13776608991</a:t>
            </a:r>
            <a:endParaRPr lang="zh-HK" altLang="en-US" sz="1600"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p14:dur="1500" advClick="0"/>
    </mc:Choice>
    <mc:Fallback>
      <p:transition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51460" y="195580"/>
            <a:ext cx="4104005" cy="391160"/>
            <a:chOff x="396" y="308"/>
            <a:chExt cx="6463" cy="616"/>
          </a:xfrm>
        </p:grpSpPr>
        <p:sp>
          <p:nvSpPr>
            <p:cNvPr id="3" name="TextBox 14"/>
            <p:cNvSpPr txBox="1">
              <a:spLocks noChangeArrowheads="1"/>
            </p:cNvSpPr>
            <p:nvPr/>
          </p:nvSpPr>
          <p:spPr bwMode="auto">
            <a:xfrm>
              <a:off x="1076" y="344"/>
              <a:ext cx="5783" cy="580"/>
            </a:xfrm>
            <a:prstGeom prst="rect">
              <a:avLst/>
            </a:prstGeom>
            <a:noFill/>
            <a:ln w="9525">
              <a:noFill/>
              <a:miter lim="800000"/>
            </a:ln>
          </p:spPr>
          <p:txBody>
            <a:bodyPr wrap="square">
              <a:spAutoFit/>
            </a:bodyPr>
            <a:lstStyle/>
            <a:p>
              <a:pPr>
                <a:defRPr/>
              </a:pPr>
              <a:r>
                <a:rPr lang="zh-CN" altLang="en-US" b="1" kern="0" dirty="0">
                  <a:solidFill>
                    <a:schemeClr val="tx1"/>
                  </a:solidFill>
                  <a:latin typeface="微软雅黑" panose="020B0503020204020204" pitchFamily="34" charset="-122"/>
                  <a:ea typeface="微软雅黑" panose="020B0503020204020204" pitchFamily="34" charset="-122"/>
                </a:rPr>
                <a:t>产品种类</a:t>
              </a:r>
              <a:r>
                <a:rPr lang="en-US" altLang="zh-CN" b="1" kern="0" dirty="0">
                  <a:solidFill>
                    <a:schemeClr val="tx1"/>
                  </a:solidFill>
                  <a:latin typeface="微软雅黑" panose="020B0503020204020204" pitchFamily="34" charset="-122"/>
                  <a:ea typeface="微软雅黑" panose="020B0503020204020204" pitchFamily="34" charset="-122"/>
                </a:rPr>
                <a:t>--</a:t>
              </a:r>
              <a:r>
                <a:rPr lang="zh-CN" altLang="en-US" b="1" kern="0" dirty="0">
                  <a:solidFill>
                    <a:schemeClr val="tx1"/>
                  </a:solidFill>
                  <a:latin typeface="微软雅黑" panose="020B0503020204020204" pitchFamily="34" charset="-122"/>
                  <a:ea typeface="微软雅黑" panose="020B0503020204020204" pitchFamily="34" charset="-122"/>
                </a:rPr>
                <a:t>预付款保证保险</a:t>
              </a:r>
            </a:p>
          </p:txBody>
        </p:sp>
        <p:sp>
          <p:nvSpPr>
            <p:cNvPr id="4" name="矩形 3"/>
            <p:cNvSpPr/>
            <p:nvPr/>
          </p:nvSpPr>
          <p:spPr>
            <a:xfrm>
              <a:off x="396" y="308"/>
              <a:ext cx="454" cy="4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623" y="535"/>
              <a:ext cx="340" cy="3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aphicFrame>
        <p:nvGraphicFramePr>
          <p:cNvPr id="8" name="表格 7"/>
          <p:cNvGraphicFramePr/>
          <p:nvPr>
            <p:custDataLst>
              <p:tags r:id="rId1"/>
            </p:custDataLst>
          </p:nvPr>
        </p:nvGraphicFramePr>
        <p:xfrm>
          <a:off x="342265" y="957580"/>
          <a:ext cx="8561070" cy="3634740"/>
        </p:xfrm>
        <a:graphic>
          <a:graphicData uri="http://schemas.openxmlformats.org/drawingml/2006/table">
            <a:tbl>
              <a:tblPr firstRow="1" bandRow="1">
                <a:tableStyleId>{5C22544A-7EE6-4342-B048-85BDC9FD1C3A}</a:tableStyleId>
              </a:tblPr>
              <a:tblGrid>
                <a:gridCol w="902335"/>
                <a:gridCol w="7658735"/>
              </a:tblGrid>
              <a:tr h="40767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投保人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指与被保险人签订《建设工程施工合同》的，具有相应建筑施工企业资质的当事人。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380365">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被保险人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指与投保人签订《建设工程施工合同》的当事人。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123698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责任</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lvl="0" indent="304800" algn="l" fontAlgn="auto">
                        <a:lnSpc>
                          <a:spcPct val="150000"/>
                        </a:lnSpc>
                        <a:extLst>
                          <a:ext uri="{35155182-B16C-46BC-9424-99874614C6A1}">
                            <wpsdc:indentchars xmlns:wpsdc="http://www.wps.cn/officeDocument/2017/drawingmlCustomData" xmlns="" val="200" checksum="1077528236"/>
                          </a:ext>
                        </a:extLst>
                      </a:pPr>
                      <a:r>
                        <a:rPr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鉴于被保险人依据《建设工程施工合同》的规定向投保人支付工程项目的预付款，用于工程项目的营运和购买材料，投保人承诺按约定返还该预付款全额或以该预付款冲抵被保险人应支付给投保人的工程款后的余额。若投保人违反前述约定，保险人依据本保险合同的约定，以保险单所载的保险金额为限，对被保险人遭受的直接损失承担赔偿责任。</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666115">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金额</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本保险合同的保险金额以投保人与被保险人签订的《建设工程施工合同》约定并以被保险人实际支付的预付款金额为基础，由投保人与保险人协商确定，并在保险单中载明。</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94361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期限</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本保险合同保险期间自发包人将预付款支付给承包人之日起或保险单载明的保险起期之日起（二者以后发生者为准），至预付款全部返还发包人或抵扣工程进度款之日止或保险单载明的保险终期之日止（二者以先到者为准），具体以保险单载明的起讫日期为准，最长不超过五年。</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bl>
          </a:graphicData>
        </a:graphic>
      </p:graphicFrame>
      <p:sp>
        <p:nvSpPr>
          <p:cNvPr id="9" name="页脚占位符 8"/>
          <p:cNvSpPr>
            <a:spLocks noGrp="1"/>
          </p:cNvSpPr>
          <p:nvPr>
            <p:ph type="ftr" sz="quarter" idx="11"/>
          </p:nvPr>
        </p:nvSpPr>
        <p:spPr>
          <a:xfrm>
            <a:off x="6057900" y="4869656"/>
            <a:ext cx="3086100" cy="273844"/>
          </a:xfrm>
        </p:spPr>
        <p:txBody>
          <a:bodyPr/>
          <a:lstStyle/>
          <a:p>
            <a:r>
              <a:rPr lang="zh-CN" altLang="en-US" sz="1600" b="1" dirty="0" smtClean="0">
                <a:solidFill>
                  <a:srgbClr val="FF0000"/>
                </a:solidFill>
              </a:rPr>
              <a:t>联系人：陈广大，</a:t>
            </a:r>
            <a:r>
              <a:rPr lang="en-US" altLang="zh-CN" sz="1600" b="1" dirty="0" smtClean="0">
                <a:solidFill>
                  <a:srgbClr val="FF0000"/>
                </a:solidFill>
              </a:rPr>
              <a:t>13776608991</a:t>
            </a:r>
            <a:endParaRPr lang="zh-HK" altLang="en-US" sz="1600"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p14:dur="1500" advClick="0"/>
    </mc:Choice>
    <mc:Fallback>
      <p:transition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51460" y="195580"/>
            <a:ext cx="4572000" cy="391160"/>
            <a:chOff x="396" y="308"/>
            <a:chExt cx="7200" cy="616"/>
          </a:xfrm>
        </p:grpSpPr>
        <p:sp>
          <p:nvSpPr>
            <p:cNvPr id="3" name="TextBox 14"/>
            <p:cNvSpPr txBox="1">
              <a:spLocks noChangeArrowheads="1"/>
            </p:cNvSpPr>
            <p:nvPr/>
          </p:nvSpPr>
          <p:spPr bwMode="auto">
            <a:xfrm>
              <a:off x="1076" y="344"/>
              <a:ext cx="6520" cy="580"/>
            </a:xfrm>
            <a:prstGeom prst="rect">
              <a:avLst/>
            </a:prstGeom>
            <a:noFill/>
            <a:ln w="9525">
              <a:noFill/>
              <a:miter lim="800000"/>
            </a:ln>
          </p:spPr>
          <p:txBody>
            <a:bodyPr wrap="square">
              <a:spAutoFit/>
            </a:bodyPr>
            <a:lstStyle/>
            <a:p>
              <a:pPr>
                <a:defRPr/>
              </a:pP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产品种类</a:t>
              </a:r>
              <a:r>
                <a:rPr lang="en-US" altLang="zh-CN"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农民工工资支付保证保险</a:t>
              </a:r>
            </a:p>
          </p:txBody>
        </p:sp>
        <p:sp>
          <p:nvSpPr>
            <p:cNvPr id="4" name="矩形 3"/>
            <p:cNvSpPr/>
            <p:nvPr/>
          </p:nvSpPr>
          <p:spPr>
            <a:xfrm>
              <a:off x="396" y="308"/>
              <a:ext cx="454" cy="4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623" y="535"/>
              <a:ext cx="340" cy="3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aphicFrame>
        <p:nvGraphicFramePr>
          <p:cNvPr id="8" name="表格 7"/>
          <p:cNvGraphicFramePr/>
          <p:nvPr>
            <p:custDataLst>
              <p:tags r:id="rId1"/>
            </p:custDataLst>
          </p:nvPr>
        </p:nvGraphicFramePr>
        <p:xfrm>
          <a:off x="323850" y="1113790"/>
          <a:ext cx="8521065" cy="3397885"/>
        </p:xfrm>
        <a:graphic>
          <a:graphicData uri="http://schemas.openxmlformats.org/drawingml/2006/table">
            <a:tbl>
              <a:tblPr firstRow="1" bandRow="1">
                <a:tableStyleId>{5C22544A-7EE6-4342-B048-85BDC9FD1C3A}</a:tableStyleId>
              </a:tblPr>
              <a:tblGrid>
                <a:gridCol w="964565"/>
                <a:gridCol w="7556500"/>
              </a:tblGrid>
              <a:tr h="400685">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投保人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在中华人民共和国境内，依法从事各类新建、扩建、改建工程的建设单位和施工承包单位。</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400685">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被保险人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建设单位和施工承包单位依法招用的农民工</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119380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责任</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lvl="0" indent="304800" algn="l" fontAlgn="auto">
                        <a:lnSpc>
                          <a:spcPct val="150000"/>
                        </a:lnSpc>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在保险期间内，若投保人未按照与被保险人签订的劳动合同约定向被保险人履行全部或部分工资支付义务，给被保险人造成工资收入损失的，保险人依据劳动和社会保障管理部门或建筑行业管理部门的调查认定结论，按照本保险合同的约定承担赔偿责任，赔偿金额以保险金额为限。</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701675">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金额</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本保险合同的保险金额以投保人依法应缴纳的工资保证金金额为基础，由投保人与保险人协商确定，并在保险单中载明。保险人在保险期间内对被保险人的累计赔偿金额以保险金额为限。</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70104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期限</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本保险合同的保险期间根据被保险人参与建设的工程施工合同期限确定，且在任何情况下，保险期间的起始或终止不得超出保险单载明的生效日或终止日，最长不超过五年。</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bl>
          </a:graphicData>
        </a:graphic>
      </p:graphicFrame>
      <p:sp>
        <p:nvSpPr>
          <p:cNvPr id="9" name="页脚占位符 8"/>
          <p:cNvSpPr>
            <a:spLocks noGrp="1"/>
          </p:cNvSpPr>
          <p:nvPr>
            <p:ph type="ftr" sz="quarter" idx="11"/>
          </p:nvPr>
        </p:nvSpPr>
        <p:spPr>
          <a:xfrm>
            <a:off x="6057900" y="4869656"/>
            <a:ext cx="3086100" cy="273844"/>
          </a:xfrm>
        </p:spPr>
        <p:txBody>
          <a:bodyPr/>
          <a:lstStyle/>
          <a:p>
            <a:r>
              <a:rPr lang="zh-CN" altLang="en-US" sz="1600" b="1" dirty="0" smtClean="0">
                <a:solidFill>
                  <a:srgbClr val="FF0000"/>
                </a:solidFill>
              </a:rPr>
              <a:t>联系人：陈广大，</a:t>
            </a:r>
            <a:r>
              <a:rPr lang="en-US" altLang="zh-CN" sz="1600" b="1" dirty="0" smtClean="0">
                <a:solidFill>
                  <a:srgbClr val="FF0000"/>
                </a:solidFill>
              </a:rPr>
              <a:t>13776608991</a:t>
            </a:r>
            <a:endParaRPr lang="zh-HK" altLang="en-US" sz="1600"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p14:dur="1500" advClick="0"/>
    </mc:Choice>
    <mc:Fallback>
      <p:transition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51460" y="195580"/>
            <a:ext cx="4699635" cy="391160"/>
            <a:chOff x="396" y="308"/>
            <a:chExt cx="7401" cy="616"/>
          </a:xfrm>
        </p:grpSpPr>
        <p:sp>
          <p:nvSpPr>
            <p:cNvPr id="3" name="TextBox 14"/>
            <p:cNvSpPr txBox="1">
              <a:spLocks noChangeArrowheads="1"/>
            </p:cNvSpPr>
            <p:nvPr/>
          </p:nvSpPr>
          <p:spPr bwMode="auto">
            <a:xfrm>
              <a:off x="1076" y="344"/>
              <a:ext cx="6721" cy="580"/>
            </a:xfrm>
            <a:prstGeom prst="rect">
              <a:avLst/>
            </a:prstGeom>
            <a:noFill/>
            <a:ln w="9525">
              <a:noFill/>
              <a:miter lim="800000"/>
            </a:ln>
          </p:spPr>
          <p:txBody>
            <a:bodyPr wrap="square">
              <a:spAutoFit/>
            </a:bodyPr>
            <a:lstStyle/>
            <a:p>
              <a:pPr>
                <a:defRPr/>
              </a:pP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产品种类</a:t>
              </a:r>
              <a:r>
                <a:rPr lang="en-US" altLang="zh-CN"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业主合同款支付保证保险</a:t>
              </a:r>
            </a:p>
          </p:txBody>
        </p:sp>
        <p:sp>
          <p:nvSpPr>
            <p:cNvPr id="4" name="矩形 3"/>
            <p:cNvSpPr/>
            <p:nvPr/>
          </p:nvSpPr>
          <p:spPr>
            <a:xfrm>
              <a:off x="396" y="308"/>
              <a:ext cx="454" cy="4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623" y="535"/>
              <a:ext cx="340" cy="3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aphicFrame>
        <p:nvGraphicFramePr>
          <p:cNvPr id="8" name="表格 7"/>
          <p:cNvGraphicFramePr/>
          <p:nvPr>
            <p:custDataLst>
              <p:tags r:id="rId1"/>
            </p:custDataLst>
          </p:nvPr>
        </p:nvGraphicFramePr>
        <p:xfrm>
          <a:off x="330835" y="776605"/>
          <a:ext cx="8606790" cy="3862070"/>
        </p:xfrm>
        <a:graphic>
          <a:graphicData uri="http://schemas.openxmlformats.org/drawingml/2006/table">
            <a:tbl>
              <a:tblPr firstRow="1" bandRow="1">
                <a:tableStyleId>{5C22544A-7EE6-4342-B048-85BDC9FD1C3A}</a:tableStyleId>
              </a:tblPr>
              <a:tblGrid>
                <a:gridCol w="893445"/>
                <a:gridCol w="7713345"/>
              </a:tblGrid>
              <a:tr h="64262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投保人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指依法与建设工程施工企业签订建设工程施工合同，具有工程发包主体资格和支付工程价款义务的当事人，即建设工程发包人。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465455">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被保险人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指依法与投保人签订建设工程施工合同，具有相应工程施工承包资质的当事人，即建设工程承包人。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91821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责任</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lvl="0" indent="304800" algn="l" fontAlgn="auto">
                        <a:lnSpc>
                          <a:spcPct val="150000"/>
                        </a:lnSpc>
                        <a:extLst>
                          <a:ext uri="{35155182-B16C-46BC-9424-99874614C6A1}">
                            <wpsdc:indentchars xmlns:wpsdc="http://www.wps.cn/officeDocument/2017/drawingmlCustomData" xmlns="" val="200" checksum="1077528236"/>
                          </a:ext>
                        </a:extLst>
                      </a:pPr>
                      <a:r>
                        <a:rPr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在保险期间内，当超过投保人与被保险人所签订建设工程施工合同约定的应付款日，投保人仍未履行或未完全履行工程合同款支付义务，且投保人拖欠的任何一期欠款已超过保险单载明的期限（以下简称“赔款等待期”）的，保险人按照本保险合同的约定向被保险人承担赔偿责任。</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64262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金额</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本保险合同的保险金额以投保人与被保险人签订的建设工程施工合同的有关要求为基础，由投保人与保险人协商确定，并在保险单中载明。</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1193165">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期限</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本保险合同保险期间最长为五年，由投保人与保险人以建设工程施工合同为基础协商确定，以保险单载明的起讫时间为准。保险期间自建设工程施工合同生效之日起或保险单载明的保险起期之日起（二者以后发生者为准），至建设工程施工合同约定的合同款支付完毕之日或保险单载明的保险终期之日止（二者以先到者为准）。</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bl>
          </a:graphicData>
        </a:graphic>
      </p:graphicFrame>
      <p:sp>
        <p:nvSpPr>
          <p:cNvPr id="9" name="页脚占位符 8"/>
          <p:cNvSpPr>
            <a:spLocks noGrp="1"/>
          </p:cNvSpPr>
          <p:nvPr>
            <p:ph type="ftr" sz="quarter" idx="11"/>
          </p:nvPr>
        </p:nvSpPr>
        <p:spPr>
          <a:xfrm>
            <a:off x="6057900" y="4869656"/>
            <a:ext cx="3086100" cy="273844"/>
          </a:xfrm>
        </p:spPr>
        <p:txBody>
          <a:bodyPr/>
          <a:lstStyle/>
          <a:p>
            <a:r>
              <a:rPr lang="zh-CN" altLang="en-US" sz="1600" b="1" dirty="0" smtClean="0">
                <a:solidFill>
                  <a:srgbClr val="FF0000"/>
                </a:solidFill>
              </a:rPr>
              <a:t>联系人：陈广大，</a:t>
            </a:r>
            <a:r>
              <a:rPr lang="en-US" altLang="zh-CN" sz="1600" b="1" dirty="0" smtClean="0">
                <a:solidFill>
                  <a:srgbClr val="FF0000"/>
                </a:solidFill>
              </a:rPr>
              <a:t>13776608991</a:t>
            </a:r>
            <a:endParaRPr lang="zh-HK" altLang="en-US" sz="1600"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p14:dur="1500" advClick="0"/>
    </mc:Choice>
    <mc:Fallback>
      <p:transition advClick="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51460" y="195580"/>
            <a:ext cx="4104005" cy="391160"/>
            <a:chOff x="396" y="308"/>
            <a:chExt cx="6463" cy="616"/>
          </a:xfrm>
        </p:grpSpPr>
        <p:sp>
          <p:nvSpPr>
            <p:cNvPr id="3" name="TextBox 14"/>
            <p:cNvSpPr txBox="1">
              <a:spLocks noChangeArrowheads="1"/>
            </p:cNvSpPr>
            <p:nvPr/>
          </p:nvSpPr>
          <p:spPr bwMode="auto">
            <a:xfrm>
              <a:off x="1076" y="344"/>
              <a:ext cx="5783" cy="580"/>
            </a:xfrm>
            <a:prstGeom prst="rect">
              <a:avLst/>
            </a:prstGeom>
            <a:noFill/>
            <a:ln w="9525">
              <a:noFill/>
              <a:miter lim="800000"/>
            </a:ln>
          </p:spPr>
          <p:txBody>
            <a:bodyPr wrap="square">
              <a:spAutoFit/>
            </a:bodyPr>
            <a:lstStyle/>
            <a:p>
              <a:pPr>
                <a:defRPr/>
              </a:pP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产品种类</a:t>
              </a:r>
              <a:r>
                <a:rPr lang="en-US" altLang="zh-CN"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质量保证保险</a:t>
              </a:r>
            </a:p>
          </p:txBody>
        </p:sp>
        <p:sp>
          <p:nvSpPr>
            <p:cNvPr id="4" name="矩形 3"/>
            <p:cNvSpPr/>
            <p:nvPr/>
          </p:nvSpPr>
          <p:spPr>
            <a:xfrm>
              <a:off x="396" y="308"/>
              <a:ext cx="454" cy="4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623" y="535"/>
              <a:ext cx="340" cy="3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aphicFrame>
        <p:nvGraphicFramePr>
          <p:cNvPr id="8" name="表格 7"/>
          <p:cNvGraphicFramePr/>
          <p:nvPr>
            <p:custDataLst>
              <p:tags r:id="rId1"/>
            </p:custDataLst>
          </p:nvPr>
        </p:nvGraphicFramePr>
        <p:xfrm>
          <a:off x="396240" y="1008380"/>
          <a:ext cx="8501380" cy="3295650"/>
        </p:xfrm>
        <a:graphic>
          <a:graphicData uri="http://schemas.openxmlformats.org/drawingml/2006/table">
            <a:tbl>
              <a:tblPr firstRow="1" bandRow="1">
                <a:tableStyleId>{5C22544A-7EE6-4342-B048-85BDC9FD1C3A}</a:tableStyleId>
              </a:tblPr>
              <a:tblGrid>
                <a:gridCol w="1214755"/>
                <a:gridCol w="7286625"/>
              </a:tblGrid>
              <a:tr h="43434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投保人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指与被保险人签订《建设工程施工合同》的，具有相应建筑施工企业资质的当事人。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43434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被保险人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指与投保人签订《建设工程施工合同》的当事人。</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114681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责任</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lvl="0" indent="304800" algn="l" fontAlgn="auto">
                        <a:lnSpc>
                          <a:spcPct val="150000"/>
                        </a:lnSpc>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在保险期间内，投保人未按照与被保险人签订的《建设工程施工合同》有关约定履行建设工程质量缺陷维修义务，给被保险人造成直接损失的，保险人依据本保险合同的约定，以保险单所载的保险金额为限，对被保险人的上述损失承担赔偿责任。</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52197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 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金额</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本保险合同的保险金额以投保人与被保险人签订的《建设工程施工合同》的有关要求为基础，由投保人与保险人协商确定，并在保险单中载明。</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r h="520700">
                <a:tc>
                  <a:txBody>
                    <a:bodyPr/>
                    <a:lstStyle/>
                    <a:p>
                      <a:pPr algn="ctr">
                        <a:buNone/>
                      </a:pPr>
                      <a:r>
                        <a:rPr lang="zh-CN" altLang="en-US" sz="10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保险</a:t>
                      </a:r>
                      <a:r>
                        <a:rPr lang="zh-CN" altLang="en-US" sz="10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期限</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c>
                  <a:txBody>
                    <a:bodyPr/>
                    <a:lstStyle/>
                    <a:p>
                      <a:pPr indent="304800" algn="l" fontAlgn="auto">
                        <a:lnSpc>
                          <a:spcPct val="150000"/>
                        </a:lnSpc>
                        <a:buNone/>
                        <a:extLst>
                          <a:ext uri="{35155182-B16C-46BC-9424-99874614C6A1}">
                            <wpsdc:indentchars xmlns:wpsdc="http://www.wps.cn/officeDocument/2017/drawingmlCustomData" xmlns="" val="200" checksum="1077528236"/>
                          </a:ext>
                        </a:extLst>
                      </a:pP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本保险合同保险期间与《建设工程施工合同》中约定的缺陷责任期一致，以保险单载明的起讫日期为准，最长不超过两年。</a:t>
                      </a:r>
                    </a:p>
                  </a:txBody>
                  <a:tcPr anchor="ctr">
                    <a:lnL w="9525">
                      <a:solidFill>
                        <a:schemeClr val="tx1"/>
                      </a:solidFill>
                      <a:prstDash val="solid"/>
                    </a:lnL>
                    <a:lnR w="9525">
                      <a:solidFill>
                        <a:schemeClr val="tx1"/>
                      </a:solidFill>
                      <a:prstDash val="solid"/>
                    </a:lnR>
                    <a:lnT w="9525">
                      <a:solidFill>
                        <a:schemeClr val="tx1"/>
                      </a:solidFill>
                      <a:prstDash val="solid"/>
                    </a:lnT>
                    <a:lnB w="9525">
                      <a:solidFill>
                        <a:schemeClr val="tx1"/>
                      </a:solidFill>
                      <a:prstDash val="solid"/>
                    </a:lnB>
                    <a:noFill/>
                  </a:tcPr>
                </a:tc>
              </a:tr>
            </a:tbl>
          </a:graphicData>
        </a:graphic>
      </p:graphicFrame>
      <p:sp>
        <p:nvSpPr>
          <p:cNvPr id="9" name="页脚占位符 8"/>
          <p:cNvSpPr>
            <a:spLocks noGrp="1"/>
          </p:cNvSpPr>
          <p:nvPr>
            <p:ph type="ftr" sz="quarter" idx="11"/>
          </p:nvPr>
        </p:nvSpPr>
        <p:spPr>
          <a:xfrm>
            <a:off x="6057900" y="4869656"/>
            <a:ext cx="3086100" cy="273844"/>
          </a:xfrm>
        </p:spPr>
        <p:txBody>
          <a:bodyPr/>
          <a:lstStyle/>
          <a:p>
            <a:r>
              <a:rPr lang="zh-CN" altLang="en-US" sz="1600" b="1" dirty="0" smtClean="0">
                <a:solidFill>
                  <a:srgbClr val="FF0000"/>
                </a:solidFill>
              </a:rPr>
              <a:t>联系人：陈广大，</a:t>
            </a:r>
            <a:r>
              <a:rPr lang="en-US" altLang="zh-CN" sz="1600" b="1" dirty="0" smtClean="0">
                <a:solidFill>
                  <a:srgbClr val="FF0000"/>
                </a:solidFill>
              </a:rPr>
              <a:t>13776608991</a:t>
            </a:r>
            <a:endParaRPr lang="zh-HK" altLang="en-US" sz="1600"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p14:dur="1500" advClick="0"/>
    </mc:Choice>
    <mc:Fallback>
      <p:transition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7"/>
          <p:cNvSpPr/>
          <p:nvPr>
            <p:custDataLst>
              <p:tags r:id="rId2"/>
            </p:custDataLst>
          </p:nvPr>
        </p:nvSpPr>
        <p:spPr>
          <a:xfrm>
            <a:off x="772977" y="1249396"/>
            <a:ext cx="1651245" cy="2445488"/>
          </a:xfrm>
          <a:prstGeom prst="roundRect">
            <a:avLst>
              <a:gd name="adj" fmla="val 3145"/>
            </a:avLst>
          </a:prstGeom>
          <a:solidFill>
            <a:schemeClr val="accent6">
              <a:lumMod val="20000"/>
              <a:lumOff val="80000"/>
            </a:schemeClr>
          </a:solidFill>
          <a:ln w="63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rgbClr val="F4F5FC"/>
              </a:solidFill>
              <a:effectLst/>
              <a:uLnTx/>
              <a:uFillTx/>
              <a:latin typeface="Calibri" panose="020F0502020204030204"/>
              <a:ea typeface="+mn-ea"/>
              <a:cs typeface="+mn-cs"/>
            </a:endParaRPr>
          </a:p>
        </p:txBody>
      </p:sp>
      <p:sp>
        <p:nvSpPr>
          <p:cNvPr id="11" name="Freeform 9"/>
          <p:cNvSpPr/>
          <p:nvPr>
            <p:custDataLst>
              <p:tags r:id="rId3"/>
            </p:custDataLst>
          </p:nvPr>
        </p:nvSpPr>
        <p:spPr>
          <a:xfrm>
            <a:off x="774476" y="1249396"/>
            <a:ext cx="1651245" cy="845289"/>
          </a:xfrm>
          <a:custGeom>
            <a:avLst/>
            <a:gdLst>
              <a:gd name="connsiteX0" fmla="*/ 35446 w 2201660"/>
              <a:gd name="connsiteY0" fmla="*/ 0 h 1127052"/>
              <a:gd name="connsiteX1" fmla="*/ 2166214 w 2201660"/>
              <a:gd name="connsiteY1" fmla="*/ 0 h 1127052"/>
              <a:gd name="connsiteX2" fmla="*/ 2201660 w 2201660"/>
              <a:gd name="connsiteY2" fmla="*/ 35446 h 1127052"/>
              <a:gd name="connsiteX3" fmla="*/ 2201660 w 2201660"/>
              <a:gd name="connsiteY3" fmla="*/ 287079 h 1127052"/>
              <a:gd name="connsiteX4" fmla="*/ 2201660 w 2201660"/>
              <a:gd name="connsiteY4" fmla="*/ 1091606 h 1127052"/>
              <a:gd name="connsiteX5" fmla="*/ 2201660 w 2201660"/>
              <a:gd name="connsiteY5" fmla="*/ 1127052 h 1127052"/>
              <a:gd name="connsiteX6" fmla="*/ 2166214 w 2201660"/>
              <a:gd name="connsiteY6" fmla="*/ 1127052 h 1127052"/>
              <a:gd name="connsiteX7" fmla="*/ 35446 w 2201660"/>
              <a:gd name="connsiteY7" fmla="*/ 1127052 h 1127052"/>
              <a:gd name="connsiteX8" fmla="*/ 0 w 2201660"/>
              <a:gd name="connsiteY8" fmla="*/ 1127052 h 1127052"/>
              <a:gd name="connsiteX9" fmla="*/ 0 w 2201660"/>
              <a:gd name="connsiteY9" fmla="*/ 1091606 h 1127052"/>
              <a:gd name="connsiteX10" fmla="*/ 0 w 2201660"/>
              <a:gd name="connsiteY10" fmla="*/ 287079 h 1127052"/>
              <a:gd name="connsiteX11" fmla="*/ 0 w 2201660"/>
              <a:gd name="connsiteY11" fmla="*/ 35446 h 1127052"/>
              <a:gd name="connsiteX12" fmla="*/ 35446 w 2201660"/>
              <a:gd name="connsiteY12" fmla="*/ 0 h 1127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01660" h="1127052">
                <a:moveTo>
                  <a:pt x="35446" y="0"/>
                </a:moveTo>
                <a:lnTo>
                  <a:pt x="2166214" y="0"/>
                </a:lnTo>
                <a:cubicBezTo>
                  <a:pt x="2185790" y="0"/>
                  <a:pt x="2201660" y="15870"/>
                  <a:pt x="2201660" y="35446"/>
                </a:cubicBezTo>
                <a:lnTo>
                  <a:pt x="2201660" y="287079"/>
                </a:lnTo>
                <a:lnTo>
                  <a:pt x="2201660" y="1091606"/>
                </a:lnTo>
                <a:lnTo>
                  <a:pt x="2201660" y="1127052"/>
                </a:lnTo>
                <a:lnTo>
                  <a:pt x="2166214" y="1127052"/>
                </a:lnTo>
                <a:lnTo>
                  <a:pt x="35446" y="1127052"/>
                </a:lnTo>
                <a:lnTo>
                  <a:pt x="0" y="1127052"/>
                </a:lnTo>
                <a:lnTo>
                  <a:pt x="0" y="1091606"/>
                </a:lnTo>
                <a:lnTo>
                  <a:pt x="0" y="287079"/>
                </a:lnTo>
                <a:lnTo>
                  <a:pt x="0" y="35446"/>
                </a:lnTo>
                <a:cubicBezTo>
                  <a:pt x="0" y="15870"/>
                  <a:pt x="15870" y="0"/>
                  <a:pt x="35446" y="0"/>
                </a:cubicBezTo>
                <a:close/>
              </a:path>
            </a:pathLst>
          </a:custGeom>
          <a:solidFill>
            <a:schemeClr val="accent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25" b="0" i="0" u="none" strike="noStrike" kern="1200" cap="none" spc="0" normalizeH="0" baseline="0" noProof="0" dirty="0">
              <a:ln>
                <a:noFill/>
              </a:ln>
              <a:solidFill>
                <a:srgbClr val="FFFFFF"/>
              </a:solidFill>
              <a:effectLst/>
              <a:uLnTx/>
              <a:uFillTx/>
              <a:latin typeface="Roboto Condensed Light" panose="02000000000000000000" pitchFamily="2" charset="0"/>
              <a:ea typeface="Roboto Condensed Light" panose="02000000000000000000" pitchFamily="2" charset="0"/>
              <a:cs typeface="+mn-cs"/>
            </a:endParaRPr>
          </a:p>
        </p:txBody>
      </p:sp>
      <p:sp>
        <p:nvSpPr>
          <p:cNvPr id="23" name="Rounded Rectangle 22"/>
          <p:cNvSpPr/>
          <p:nvPr>
            <p:custDataLst>
              <p:tags r:id="rId4"/>
            </p:custDataLst>
          </p:nvPr>
        </p:nvSpPr>
        <p:spPr>
          <a:xfrm>
            <a:off x="6716579" y="1249396"/>
            <a:ext cx="1651245" cy="2445488"/>
          </a:xfrm>
          <a:prstGeom prst="roundRect">
            <a:avLst>
              <a:gd name="adj" fmla="val 3145"/>
            </a:avLst>
          </a:prstGeom>
          <a:solidFill>
            <a:schemeClr val="accent6">
              <a:lumMod val="20000"/>
              <a:lumOff val="80000"/>
            </a:schemeClr>
          </a:solidFill>
          <a:ln w="63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rgbClr val="F4F5FC"/>
              </a:solidFill>
              <a:effectLst/>
              <a:uLnTx/>
              <a:uFillTx/>
              <a:latin typeface="Calibri" panose="020F0502020204030204"/>
              <a:ea typeface="+mn-ea"/>
              <a:cs typeface="+mn-cs"/>
            </a:endParaRPr>
          </a:p>
        </p:txBody>
      </p:sp>
      <p:sp>
        <p:nvSpPr>
          <p:cNvPr id="24" name="Freeform 23"/>
          <p:cNvSpPr/>
          <p:nvPr>
            <p:custDataLst>
              <p:tags r:id="rId5"/>
            </p:custDataLst>
          </p:nvPr>
        </p:nvSpPr>
        <p:spPr>
          <a:xfrm>
            <a:off x="6716579" y="1249396"/>
            <a:ext cx="1651245" cy="845289"/>
          </a:xfrm>
          <a:custGeom>
            <a:avLst/>
            <a:gdLst>
              <a:gd name="connsiteX0" fmla="*/ 35446 w 2201660"/>
              <a:gd name="connsiteY0" fmla="*/ 0 h 1127052"/>
              <a:gd name="connsiteX1" fmla="*/ 2166214 w 2201660"/>
              <a:gd name="connsiteY1" fmla="*/ 0 h 1127052"/>
              <a:gd name="connsiteX2" fmla="*/ 2201660 w 2201660"/>
              <a:gd name="connsiteY2" fmla="*/ 35446 h 1127052"/>
              <a:gd name="connsiteX3" fmla="*/ 2201660 w 2201660"/>
              <a:gd name="connsiteY3" fmla="*/ 287079 h 1127052"/>
              <a:gd name="connsiteX4" fmla="*/ 2201660 w 2201660"/>
              <a:gd name="connsiteY4" fmla="*/ 1091606 h 1127052"/>
              <a:gd name="connsiteX5" fmla="*/ 2201660 w 2201660"/>
              <a:gd name="connsiteY5" fmla="*/ 1127052 h 1127052"/>
              <a:gd name="connsiteX6" fmla="*/ 2166214 w 2201660"/>
              <a:gd name="connsiteY6" fmla="*/ 1127052 h 1127052"/>
              <a:gd name="connsiteX7" fmla="*/ 35446 w 2201660"/>
              <a:gd name="connsiteY7" fmla="*/ 1127052 h 1127052"/>
              <a:gd name="connsiteX8" fmla="*/ 0 w 2201660"/>
              <a:gd name="connsiteY8" fmla="*/ 1127052 h 1127052"/>
              <a:gd name="connsiteX9" fmla="*/ 0 w 2201660"/>
              <a:gd name="connsiteY9" fmla="*/ 1091606 h 1127052"/>
              <a:gd name="connsiteX10" fmla="*/ 0 w 2201660"/>
              <a:gd name="connsiteY10" fmla="*/ 287079 h 1127052"/>
              <a:gd name="connsiteX11" fmla="*/ 0 w 2201660"/>
              <a:gd name="connsiteY11" fmla="*/ 35446 h 1127052"/>
              <a:gd name="connsiteX12" fmla="*/ 35446 w 2201660"/>
              <a:gd name="connsiteY12" fmla="*/ 0 h 1127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01660" h="1127052">
                <a:moveTo>
                  <a:pt x="35446" y="0"/>
                </a:moveTo>
                <a:lnTo>
                  <a:pt x="2166214" y="0"/>
                </a:lnTo>
                <a:cubicBezTo>
                  <a:pt x="2185790" y="0"/>
                  <a:pt x="2201660" y="15870"/>
                  <a:pt x="2201660" y="35446"/>
                </a:cubicBezTo>
                <a:lnTo>
                  <a:pt x="2201660" y="287079"/>
                </a:lnTo>
                <a:lnTo>
                  <a:pt x="2201660" y="1091606"/>
                </a:lnTo>
                <a:lnTo>
                  <a:pt x="2201660" y="1127052"/>
                </a:lnTo>
                <a:lnTo>
                  <a:pt x="2166214" y="1127052"/>
                </a:lnTo>
                <a:lnTo>
                  <a:pt x="35446" y="1127052"/>
                </a:lnTo>
                <a:lnTo>
                  <a:pt x="0" y="1127052"/>
                </a:lnTo>
                <a:lnTo>
                  <a:pt x="0" y="1091606"/>
                </a:lnTo>
                <a:lnTo>
                  <a:pt x="0" y="287079"/>
                </a:lnTo>
                <a:lnTo>
                  <a:pt x="0" y="35446"/>
                </a:lnTo>
                <a:cubicBezTo>
                  <a:pt x="0" y="15870"/>
                  <a:pt x="15870" y="0"/>
                  <a:pt x="35446" y="0"/>
                </a:cubicBezTo>
                <a:close/>
              </a:path>
            </a:pathLst>
          </a:custGeom>
          <a:solidFill>
            <a:schemeClr val="accent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25" b="0" i="0" u="none" strike="noStrike" kern="1200" cap="none" spc="0" normalizeH="0" baseline="0" noProof="0" dirty="0">
              <a:ln>
                <a:noFill/>
              </a:ln>
              <a:solidFill>
                <a:srgbClr val="FFFFFF"/>
              </a:solidFill>
              <a:effectLst/>
              <a:uLnTx/>
              <a:uFillTx/>
              <a:latin typeface="Roboto Condensed Light" panose="02000000000000000000" pitchFamily="2" charset="0"/>
              <a:ea typeface="Roboto Condensed Light" panose="02000000000000000000" pitchFamily="2" charset="0"/>
              <a:cs typeface="+mn-cs"/>
            </a:endParaRPr>
          </a:p>
        </p:txBody>
      </p:sp>
      <p:sp>
        <p:nvSpPr>
          <p:cNvPr id="34" name="Rounded Rectangle 33"/>
          <p:cNvSpPr/>
          <p:nvPr>
            <p:custDataLst>
              <p:tags r:id="rId6"/>
            </p:custDataLst>
          </p:nvPr>
        </p:nvSpPr>
        <p:spPr>
          <a:xfrm>
            <a:off x="2752673" y="1249396"/>
            <a:ext cx="1651245" cy="2445488"/>
          </a:xfrm>
          <a:prstGeom prst="roundRect">
            <a:avLst>
              <a:gd name="adj" fmla="val 3145"/>
            </a:avLst>
          </a:prstGeom>
          <a:solidFill>
            <a:schemeClr val="accent6">
              <a:lumMod val="20000"/>
              <a:lumOff val="80000"/>
            </a:schemeClr>
          </a:solidFill>
          <a:ln w="63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rgbClr val="F4F5FC"/>
              </a:solidFill>
              <a:effectLst/>
              <a:uLnTx/>
              <a:uFillTx/>
              <a:latin typeface="Calibri" panose="020F0502020204030204"/>
              <a:ea typeface="+mn-ea"/>
              <a:cs typeface="+mn-cs"/>
            </a:endParaRPr>
          </a:p>
        </p:txBody>
      </p:sp>
      <p:sp>
        <p:nvSpPr>
          <p:cNvPr id="35" name="Freeform 34"/>
          <p:cNvSpPr/>
          <p:nvPr>
            <p:custDataLst>
              <p:tags r:id="rId7"/>
            </p:custDataLst>
          </p:nvPr>
        </p:nvSpPr>
        <p:spPr>
          <a:xfrm>
            <a:off x="2752673" y="1249396"/>
            <a:ext cx="1651245" cy="845289"/>
          </a:xfrm>
          <a:custGeom>
            <a:avLst/>
            <a:gdLst>
              <a:gd name="connsiteX0" fmla="*/ 35446 w 2201660"/>
              <a:gd name="connsiteY0" fmla="*/ 0 h 1127052"/>
              <a:gd name="connsiteX1" fmla="*/ 2166214 w 2201660"/>
              <a:gd name="connsiteY1" fmla="*/ 0 h 1127052"/>
              <a:gd name="connsiteX2" fmla="*/ 2201660 w 2201660"/>
              <a:gd name="connsiteY2" fmla="*/ 35446 h 1127052"/>
              <a:gd name="connsiteX3" fmla="*/ 2201660 w 2201660"/>
              <a:gd name="connsiteY3" fmla="*/ 287079 h 1127052"/>
              <a:gd name="connsiteX4" fmla="*/ 2201660 w 2201660"/>
              <a:gd name="connsiteY4" fmla="*/ 1091606 h 1127052"/>
              <a:gd name="connsiteX5" fmla="*/ 2201660 w 2201660"/>
              <a:gd name="connsiteY5" fmla="*/ 1127052 h 1127052"/>
              <a:gd name="connsiteX6" fmla="*/ 2166214 w 2201660"/>
              <a:gd name="connsiteY6" fmla="*/ 1127052 h 1127052"/>
              <a:gd name="connsiteX7" fmla="*/ 35446 w 2201660"/>
              <a:gd name="connsiteY7" fmla="*/ 1127052 h 1127052"/>
              <a:gd name="connsiteX8" fmla="*/ 0 w 2201660"/>
              <a:gd name="connsiteY8" fmla="*/ 1127052 h 1127052"/>
              <a:gd name="connsiteX9" fmla="*/ 0 w 2201660"/>
              <a:gd name="connsiteY9" fmla="*/ 1091606 h 1127052"/>
              <a:gd name="connsiteX10" fmla="*/ 0 w 2201660"/>
              <a:gd name="connsiteY10" fmla="*/ 287079 h 1127052"/>
              <a:gd name="connsiteX11" fmla="*/ 0 w 2201660"/>
              <a:gd name="connsiteY11" fmla="*/ 35446 h 1127052"/>
              <a:gd name="connsiteX12" fmla="*/ 35446 w 2201660"/>
              <a:gd name="connsiteY12" fmla="*/ 0 h 1127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01660" h="1127052">
                <a:moveTo>
                  <a:pt x="35446" y="0"/>
                </a:moveTo>
                <a:lnTo>
                  <a:pt x="2166214" y="0"/>
                </a:lnTo>
                <a:cubicBezTo>
                  <a:pt x="2185790" y="0"/>
                  <a:pt x="2201660" y="15870"/>
                  <a:pt x="2201660" y="35446"/>
                </a:cubicBezTo>
                <a:lnTo>
                  <a:pt x="2201660" y="287079"/>
                </a:lnTo>
                <a:lnTo>
                  <a:pt x="2201660" y="1091606"/>
                </a:lnTo>
                <a:lnTo>
                  <a:pt x="2201660" y="1127052"/>
                </a:lnTo>
                <a:lnTo>
                  <a:pt x="2166214" y="1127052"/>
                </a:lnTo>
                <a:lnTo>
                  <a:pt x="35446" y="1127052"/>
                </a:lnTo>
                <a:lnTo>
                  <a:pt x="0" y="1127052"/>
                </a:lnTo>
                <a:lnTo>
                  <a:pt x="0" y="1091606"/>
                </a:lnTo>
                <a:lnTo>
                  <a:pt x="0" y="287079"/>
                </a:lnTo>
                <a:lnTo>
                  <a:pt x="0" y="35446"/>
                </a:lnTo>
                <a:cubicBezTo>
                  <a:pt x="0" y="15870"/>
                  <a:pt x="15870" y="0"/>
                  <a:pt x="35446" y="0"/>
                </a:cubicBezTo>
                <a:close/>
              </a:path>
            </a:pathLst>
          </a:custGeom>
          <a:solidFill>
            <a:schemeClr val="accent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25" b="0" i="0" u="none" strike="noStrike" kern="1200" cap="none" spc="0" normalizeH="0" baseline="0" noProof="0" dirty="0">
              <a:ln>
                <a:noFill/>
              </a:ln>
              <a:solidFill>
                <a:srgbClr val="FFFFFF"/>
              </a:solidFill>
              <a:effectLst/>
              <a:uLnTx/>
              <a:uFillTx/>
              <a:latin typeface="Roboto Condensed Light" panose="02000000000000000000" pitchFamily="2" charset="0"/>
              <a:ea typeface="Roboto Condensed Light" panose="02000000000000000000" pitchFamily="2" charset="0"/>
              <a:cs typeface="+mn-cs"/>
            </a:endParaRPr>
          </a:p>
        </p:txBody>
      </p:sp>
      <p:sp>
        <p:nvSpPr>
          <p:cNvPr id="45" name="Rounded Rectangle 44"/>
          <p:cNvSpPr/>
          <p:nvPr>
            <p:custDataLst>
              <p:tags r:id="rId8"/>
            </p:custDataLst>
          </p:nvPr>
        </p:nvSpPr>
        <p:spPr>
          <a:xfrm>
            <a:off x="4736883" y="1249396"/>
            <a:ext cx="1651245" cy="2445488"/>
          </a:xfrm>
          <a:prstGeom prst="roundRect">
            <a:avLst>
              <a:gd name="adj" fmla="val 3145"/>
            </a:avLst>
          </a:prstGeom>
          <a:solidFill>
            <a:schemeClr val="accent6">
              <a:lumMod val="20000"/>
              <a:lumOff val="80000"/>
            </a:schemeClr>
          </a:solidFill>
          <a:ln w="63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rgbClr val="F4F5FC"/>
              </a:solidFill>
              <a:effectLst/>
              <a:uLnTx/>
              <a:uFillTx/>
              <a:latin typeface="Calibri" panose="020F0502020204030204"/>
              <a:ea typeface="+mn-ea"/>
              <a:cs typeface="+mn-cs"/>
            </a:endParaRPr>
          </a:p>
        </p:txBody>
      </p:sp>
      <p:sp>
        <p:nvSpPr>
          <p:cNvPr id="46" name="Freeform 45"/>
          <p:cNvSpPr/>
          <p:nvPr>
            <p:custDataLst>
              <p:tags r:id="rId9"/>
            </p:custDataLst>
          </p:nvPr>
        </p:nvSpPr>
        <p:spPr>
          <a:xfrm>
            <a:off x="4736883" y="1249396"/>
            <a:ext cx="1651245" cy="845289"/>
          </a:xfrm>
          <a:custGeom>
            <a:avLst/>
            <a:gdLst>
              <a:gd name="connsiteX0" fmla="*/ 35446 w 2201660"/>
              <a:gd name="connsiteY0" fmla="*/ 0 h 1127052"/>
              <a:gd name="connsiteX1" fmla="*/ 2166214 w 2201660"/>
              <a:gd name="connsiteY1" fmla="*/ 0 h 1127052"/>
              <a:gd name="connsiteX2" fmla="*/ 2201660 w 2201660"/>
              <a:gd name="connsiteY2" fmla="*/ 35446 h 1127052"/>
              <a:gd name="connsiteX3" fmla="*/ 2201660 w 2201660"/>
              <a:gd name="connsiteY3" fmla="*/ 287079 h 1127052"/>
              <a:gd name="connsiteX4" fmla="*/ 2201660 w 2201660"/>
              <a:gd name="connsiteY4" fmla="*/ 1091606 h 1127052"/>
              <a:gd name="connsiteX5" fmla="*/ 2201660 w 2201660"/>
              <a:gd name="connsiteY5" fmla="*/ 1127052 h 1127052"/>
              <a:gd name="connsiteX6" fmla="*/ 2166214 w 2201660"/>
              <a:gd name="connsiteY6" fmla="*/ 1127052 h 1127052"/>
              <a:gd name="connsiteX7" fmla="*/ 35446 w 2201660"/>
              <a:gd name="connsiteY7" fmla="*/ 1127052 h 1127052"/>
              <a:gd name="connsiteX8" fmla="*/ 0 w 2201660"/>
              <a:gd name="connsiteY8" fmla="*/ 1127052 h 1127052"/>
              <a:gd name="connsiteX9" fmla="*/ 0 w 2201660"/>
              <a:gd name="connsiteY9" fmla="*/ 1091606 h 1127052"/>
              <a:gd name="connsiteX10" fmla="*/ 0 w 2201660"/>
              <a:gd name="connsiteY10" fmla="*/ 287079 h 1127052"/>
              <a:gd name="connsiteX11" fmla="*/ 0 w 2201660"/>
              <a:gd name="connsiteY11" fmla="*/ 35446 h 1127052"/>
              <a:gd name="connsiteX12" fmla="*/ 35446 w 2201660"/>
              <a:gd name="connsiteY12" fmla="*/ 0 h 1127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01660" h="1127052">
                <a:moveTo>
                  <a:pt x="35446" y="0"/>
                </a:moveTo>
                <a:lnTo>
                  <a:pt x="2166214" y="0"/>
                </a:lnTo>
                <a:cubicBezTo>
                  <a:pt x="2185790" y="0"/>
                  <a:pt x="2201660" y="15870"/>
                  <a:pt x="2201660" y="35446"/>
                </a:cubicBezTo>
                <a:lnTo>
                  <a:pt x="2201660" y="287079"/>
                </a:lnTo>
                <a:lnTo>
                  <a:pt x="2201660" y="1091606"/>
                </a:lnTo>
                <a:lnTo>
                  <a:pt x="2201660" y="1127052"/>
                </a:lnTo>
                <a:lnTo>
                  <a:pt x="2166214" y="1127052"/>
                </a:lnTo>
                <a:lnTo>
                  <a:pt x="35446" y="1127052"/>
                </a:lnTo>
                <a:lnTo>
                  <a:pt x="0" y="1127052"/>
                </a:lnTo>
                <a:lnTo>
                  <a:pt x="0" y="1091606"/>
                </a:lnTo>
                <a:lnTo>
                  <a:pt x="0" y="287079"/>
                </a:lnTo>
                <a:lnTo>
                  <a:pt x="0" y="35446"/>
                </a:lnTo>
                <a:cubicBezTo>
                  <a:pt x="0" y="15870"/>
                  <a:pt x="15870" y="0"/>
                  <a:pt x="35446" y="0"/>
                </a:cubicBezTo>
                <a:close/>
              </a:path>
            </a:pathLst>
          </a:custGeom>
          <a:solidFill>
            <a:schemeClr val="accent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25" b="0" i="0" u="none" strike="noStrike" kern="1200" cap="none" spc="0" normalizeH="0" baseline="0" noProof="0" dirty="0">
              <a:ln>
                <a:noFill/>
              </a:ln>
              <a:solidFill>
                <a:srgbClr val="FFFFFF"/>
              </a:solidFill>
              <a:effectLst/>
              <a:uLnTx/>
              <a:uFillTx/>
              <a:latin typeface="Roboto Condensed Light" panose="02000000000000000000" pitchFamily="2" charset="0"/>
              <a:ea typeface="Roboto Condensed Light" panose="02000000000000000000" pitchFamily="2" charset="0"/>
              <a:cs typeface="+mn-cs"/>
            </a:endParaRPr>
          </a:p>
        </p:txBody>
      </p:sp>
      <p:sp>
        <p:nvSpPr>
          <p:cNvPr id="12" name="文本框 11"/>
          <p:cNvSpPr txBox="1"/>
          <p:nvPr>
            <p:custDataLst>
              <p:tags r:id="rId10"/>
            </p:custDataLst>
          </p:nvPr>
        </p:nvSpPr>
        <p:spPr>
          <a:xfrm>
            <a:off x="771525" y="1556194"/>
            <a:ext cx="1657148" cy="2755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SzPct val="100000"/>
              <a:buFontTx/>
              <a:buNone/>
              <a:defRPr/>
            </a:pPr>
            <a:r>
              <a:rPr kumimoji="0" lang="zh-CN" altLang="en-US" sz="1200" b="1" i="0" kern="1200" cap="none" spc="150" normalizeH="0" noProof="0" dirty="0">
                <a:ln>
                  <a:noFill/>
                </a:ln>
                <a:solidFill>
                  <a:prstClr val="white"/>
                </a:solidFill>
                <a:effectLst/>
                <a:latin typeface="Arial" panose="020B0604020202020204" pitchFamily="34" charset="0"/>
                <a:ea typeface="微软雅黑" panose="020B0503020204020204" pitchFamily="34" charset="-122"/>
                <a:cs typeface="Open Sans" panose="020B0606030504020204" pitchFamily="34" charset="0"/>
                <a:sym typeface="+mn-ea"/>
              </a:rPr>
              <a:t>一、办理条件</a:t>
            </a:r>
          </a:p>
        </p:txBody>
      </p:sp>
      <p:sp>
        <p:nvSpPr>
          <p:cNvPr id="59" name="文本框 58"/>
          <p:cNvSpPr txBox="1"/>
          <p:nvPr>
            <p:custDataLst>
              <p:tags r:id="rId11"/>
            </p:custDataLst>
          </p:nvPr>
        </p:nvSpPr>
        <p:spPr>
          <a:xfrm>
            <a:off x="2749721" y="1556194"/>
            <a:ext cx="1657148" cy="2755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SzPct val="100000"/>
              <a:buFontTx/>
              <a:buNone/>
              <a:defRPr/>
            </a:pPr>
            <a:r>
              <a:rPr kumimoji="0" lang="zh-CN" altLang="en-US" sz="1200" b="1" i="0" kern="1200" cap="none" spc="150" normalizeH="0" noProof="0" dirty="0">
                <a:ln>
                  <a:noFill/>
                </a:ln>
                <a:solidFill>
                  <a:prstClr val="white"/>
                </a:solidFill>
                <a:effectLst/>
                <a:latin typeface="Arial" panose="020B0604020202020204" pitchFamily="34" charset="0"/>
                <a:ea typeface="微软雅黑" panose="020B0503020204020204" pitchFamily="34" charset="-122"/>
                <a:cs typeface="Open Sans" panose="020B0606030504020204" pitchFamily="34" charset="0"/>
                <a:sym typeface="+mn-ea"/>
              </a:rPr>
              <a:t>二、成本优势</a:t>
            </a:r>
          </a:p>
        </p:txBody>
      </p:sp>
      <p:sp>
        <p:nvSpPr>
          <p:cNvPr id="60" name="文本框 59"/>
          <p:cNvSpPr txBox="1"/>
          <p:nvPr>
            <p:custDataLst>
              <p:tags r:id="rId12"/>
            </p:custDataLst>
          </p:nvPr>
        </p:nvSpPr>
        <p:spPr>
          <a:xfrm>
            <a:off x="4733932" y="1556194"/>
            <a:ext cx="1657148" cy="2755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SzPct val="100000"/>
              <a:buFontTx/>
              <a:buNone/>
              <a:defRPr/>
            </a:pPr>
            <a:r>
              <a:rPr kumimoji="0" lang="zh-CN" altLang="en-US" sz="1200" b="1" i="0" kern="1200" cap="none" spc="150" normalizeH="0" noProof="0" dirty="0">
                <a:ln>
                  <a:noFill/>
                </a:ln>
                <a:solidFill>
                  <a:prstClr val="white"/>
                </a:solidFill>
                <a:effectLst/>
                <a:latin typeface="Arial" panose="020B0604020202020204" pitchFamily="34" charset="0"/>
                <a:ea typeface="微软雅黑" panose="020B0503020204020204" pitchFamily="34" charset="-122"/>
                <a:cs typeface="Open Sans" panose="020B0606030504020204" pitchFamily="34" charset="0"/>
                <a:sym typeface="+mn-ea"/>
              </a:rPr>
              <a:t>三、保障程度</a:t>
            </a:r>
          </a:p>
        </p:txBody>
      </p:sp>
      <p:sp>
        <p:nvSpPr>
          <p:cNvPr id="61" name="文本框 60"/>
          <p:cNvSpPr txBox="1"/>
          <p:nvPr>
            <p:custDataLst>
              <p:tags r:id="rId13"/>
            </p:custDataLst>
          </p:nvPr>
        </p:nvSpPr>
        <p:spPr>
          <a:xfrm>
            <a:off x="6713628" y="1556194"/>
            <a:ext cx="1657148" cy="2755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SzPct val="100000"/>
              <a:buFontTx/>
              <a:buNone/>
              <a:defRPr/>
            </a:pPr>
            <a:r>
              <a:rPr kumimoji="0" lang="zh-CN" altLang="en-US" sz="1200" b="1" i="0" kern="1200" cap="none" spc="150" normalizeH="0" noProof="0" dirty="0">
                <a:ln>
                  <a:noFill/>
                </a:ln>
                <a:solidFill>
                  <a:prstClr val="white"/>
                </a:solidFill>
                <a:effectLst/>
                <a:latin typeface="Arial" panose="020B0604020202020204" pitchFamily="34" charset="0"/>
                <a:ea typeface="微软雅黑" panose="020B0503020204020204" pitchFamily="34" charset="-122"/>
                <a:cs typeface="Open Sans" panose="020B0606030504020204" pitchFamily="34" charset="0"/>
                <a:sym typeface="+mn-ea"/>
              </a:rPr>
              <a:t>四、办理手续</a:t>
            </a:r>
          </a:p>
        </p:txBody>
      </p:sp>
      <p:sp>
        <p:nvSpPr>
          <p:cNvPr id="51" name="文本框 50"/>
          <p:cNvSpPr txBox="1"/>
          <p:nvPr>
            <p:custDataLst>
              <p:tags r:id="rId14"/>
            </p:custDataLst>
          </p:nvPr>
        </p:nvSpPr>
        <p:spPr>
          <a:xfrm>
            <a:off x="795655" y="2453005"/>
            <a:ext cx="1612265" cy="852805"/>
          </a:xfrm>
          <a:prstGeom prst="rect">
            <a:avLst/>
          </a:prstGeom>
          <a:noFill/>
        </p:spPr>
        <p:txBody>
          <a:bodyPr wrap="square" rtlCol="0">
            <a:spAutoFit/>
          </a:bodyPr>
          <a:lstStyle/>
          <a:p>
            <a:pPr marL="0" marR="0" lvl="0" indent="0" algn="l" defTabSz="914400" rtl="0" fontAlgn="auto">
              <a:lnSpc>
                <a:spcPct val="150000"/>
              </a:lnSpc>
              <a:spcBef>
                <a:spcPts val="0"/>
              </a:spcBef>
              <a:spcAft>
                <a:spcPts val="0"/>
              </a:spcAft>
              <a:buSzPct val="100000"/>
              <a:buFontTx/>
              <a:buNone/>
              <a:defRPr/>
            </a:pP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不占用</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银行</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授信额度</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marR="0" lvl="0" indent="0" algn="l" defTabSz="914400" rtl="0" fontAlgn="auto">
              <a:lnSpc>
                <a:spcPct val="150000"/>
              </a:lnSpc>
              <a:spcBef>
                <a:spcPts val="0"/>
              </a:spcBef>
              <a:spcAft>
                <a:spcPts val="0"/>
              </a:spcAft>
              <a:buSzPct val="100000"/>
              <a:buFontTx/>
              <a:buNone/>
              <a:defRPr/>
            </a:pP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可免收保证金</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p:txBody>
      </p:sp>
      <p:sp>
        <p:nvSpPr>
          <p:cNvPr id="62" name="文本框 61"/>
          <p:cNvSpPr txBox="1"/>
          <p:nvPr>
            <p:custDataLst>
              <p:tags r:id="rId15"/>
            </p:custDataLst>
          </p:nvPr>
        </p:nvSpPr>
        <p:spPr>
          <a:xfrm>
            <a:off x="2667000" y="2453005"/>
            <a:ext cx="1830705" cy="598805"/>
          </a:xfrm>
          <a:prstGeom prst="rect">
            <a:avLst/>
          </a:prstGeom>
          <a:noFill/>
        </p:spPr>
        <p:txBody>
          <a:bodyPr wrap="square" rtlCol="0">
            <a:spAutoFit/>
          </a:bodyPr>
          <a:lstStyle/>
          <a:p>
            <a:pPr marL="0" marR="0" lvl="0" indent="0" algn="l" defTabSz="914400" rtl="0" fontAlgn="auto">
              <a:lnSpc>
                <a:spcPct val="150000"/>
              </a:lnSpc>
              <a:spcBef>
                <a:spcPts val="0"/>
              </a:spcBef>
              <a:spcAft>
                <a:spcPts val="0"/>
              </a:spcAft>
              <a:buSzPct val="100000"/>
              <a:buFontTx/>
              <a:buNone/>
              <a:defRPr/>
            </a:pP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定价灵活</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marR="0" lvl="0" indent="0" algn="l" defTabSz="914400" rtl="0" fontAlgn="auto">
              <a:lnSpc>
                <a:spcPct val="150000"/>
              </a:lnSpc>
              <a:spcBef>
                <a:spcPts val="0"/>
              </a:spcBef>
              <a:spcAft>
                <a:spcPts val="0"/>
              </a:spcAft>
              <a:buSzPct val="100000"/>
              <a:buFontTx/>
              <a:buNone/>
              <a:defRPr/>
            </a:pP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不占用额外资金</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p:txBody>
      </p:sp>
      <p:sp>
        <p:nvSpPr>
          <p:cNvPr id="63" name="文本框 62"/>
          <p:cNvSpPr txBox="1"/>
          <p:nvPr>
            <p:custDataLst>
              <p:tags r:id="rId16"/>
            </p:custDataLst>
          </p:nvPr>
        </p:nvSpPr>
        <p:spPr>
          <a:xfrm>
            <a:off x="4674870" y="2453005"/>
            <a:ext cx="1670050" cy="852805"/>
          </a:xfrm>
          <a:prstGeom prst="rect">
            <a:avLst/>
          </a:prstGeom>
          <a:noFill/>
        </p:spPr>
        <p:txBody>
          <a:bodyPr wrap="square" rtlCol="0">
            <a:spAutoFit/>
          </a:bodyPr>
          <a:lstStyle/>
          <a:p>
            <a:pPr marL="0" marR="0" lvl="0" indent="0" algn="l" defTabSz="914400" rtl="0" fontAlgn="auto">
              <a:lnSpc>
                <a:spcPct val="150000"/>
              </a:lnSpc>
              <a:spcBef>
                <a:spcPts val="0"/>
              </a:spcBef>
              <a:spcAft>
                <a:spcPts val="0"/>
              </a:spcAft>
              <a:buSzPct val="100000"/>
              <a:buFontTx/>
              <a:buNone/>
              <a:defRPr/>
            </a:pP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保监会批准</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marR="0" lvl="0" indent="0" algn="l" defTabSz="914400" rtl="0" fontAlgn="auto">
              <a:lnSpc>
                <a:spcPct val="150000"/>
              </a:lnSpc>
              <a:spcBef>
                <a:spcPts val="0"/>
              </a:spcBef>
              <a:spcAft>
                <a:spcPts val="0"/>
              </a:spcAft>
              <a:buSzPct val="100000"/>
              <a:buFontTx/>
              <a:buNone/>
              <a:defRPr/>
            </a:pP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偿付能力强</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a:p>
            <a:pPr marL="0" marR="0" lvl="0" indent="0" algn="l" defTabSz="914400" rtl="0" fontAlgn="auto">
              <a:lnSpc>
                <a:spcPct val="150000"/>
              </a:lnSpc>
              <a:spcBef>
                <a:spcPts val="0"/>
              </a:spcBef>
              <a:spcAft>
                <a:spcPts val="0"/>
              </a:spcAft>
              <a:buSzPct val="100000"/>
              <a:buFontTx/>
              <a:buNone/>
              <a:defRPr/>
            </a:pP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）央企保险公司；</a:t>
            </a:r>
          </a:p>
        </p:txBody>
      </p:sp>
      <p:sp>
        <p:nvSpPr>
          <p:cNvPr id="64" name="文本框 63"/>
          <p:cNvSpPr txBox="1"/>
          <p:nvPr>
            <p:custDataLst>
              <p:tags r:id="rId17"/>
            </p:custDataLst>
          </p:nvPr>
        </p:nvSpPr>
        <p:spPr>
          <a:xfrm>
            <a:off x="6715125" y="2453005"/>
            <a:ext cx="1508125" cy="598805"/>
          </a:xfrm>
          <a:prstGeom prst="rect">
            <a:avLst/>
          </a:prstGeom>
          <a:noFill/>
        </p:spPr>
        <p:txBody>
          <a:bodyPr wrap="square" rtlCol="0">
            <a:spAutoFit/>
          </a:bodyPr>
          <a:lstStyle/>
          <a:p>
            <a:pPr marL="0" marR="0" lvl="0" indent="0" algn="l" defTabSz="914400" rtl="0" fontAlgn="auto">
              <a:lnSpc>
                <a:spcPct val="150000"/>
              </a:lnSpc>
              <a:spcBef>
                <a:spcPts val="0"/>
              </a:spcBef>
              <a:spcAft>
                <a:spcPts val="0"/>
              </a:spcAft>
              <a:buSzPct val="100000"/>
              <a:buFontTx/>
              <a:buNone/>
              <a:defRPr/>
            </a:pP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流程标准化</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marR="0" lvl="0" indent="0" algn="l" defTabSz="914400" rtl="0" fontAlgn="auto">
              <a:lnSpc>
                <a:spcPct val="150000"/>
              </a:lnSpc>
              <a:spcBef>
                <a:spcPts val="0"/>
              </a:spcBef>
              <a:spcAft>
                <a:spcPts val="0"/>
              </a:spcAft>
              <a:buSzPct val="100000"/>
              <a:buFontTx/>
              <a:buNone/>
              <a:defRPr/>
            </a:pP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办理周期短</a:t>
            </a:r>
            <a:r>
              <a:rPr lang="zh-CN" altLang="en-US" sz="1100" spc="150" dirty="0">
                <a:solidFill>
                  <a:srgbClr val="AAB2BD">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p:txBody>
      </p:sp>
      <p:grpSp>
        <p:nvGrpSpPr>
          <p:cNvPr id="2" name="组合 1"/>
          <p:cNvGrpSpPr/>
          <p:nvPr/>
        </p:nvGrpSpPr>
        <p:grpSpPr>
          <a:xfrm>
            <a:off x="251460" y="195580"/>
            <a:ext cx="4104005" cy="391160"/>
            <a:chOff x="396" y="308"/>
            <a:chExt cx="6463" cy="616"/>
          </a:xfrm>
        </p:grpSpPr>
        <p:sp>
          <p:nvSpPr>
            <p:cNvPr id="4" name="TextBox 14"/>
            <p:cNvSpPr txBox="1">
              <a:spLocks noChangeArrowheads="1"/>
            </p:cNvSpPr>
            <p:nvPr/>
          </p:nvSpPr>
          <p:spPr bwMode="auto">
            <a:xfrm>
              <a:off x="1076" y="344"/>
              <a:ext cx="5783" cy="580"/>
            </a:xfrm>
            <a:prstGeom prst="rect">
              <a:avLst/>
            </a:prstGeom>
            <a:noFill/>
            <a:ln w="9525">
              <a:noFill/>
              <a:miter lim="800000"/>
            </a:ln>
          </p:spPr>
          <p:txBody>
            <a:bodyPr wrap="square">
              <a:spAutoFit/>
            </a:bodyPr>
            <a:lstStyle/>
            <a:p>
              <a:pPr>
                <a:defRPr/>
              </a:pPr>
              <a:r>
                <a:rPr lang="en-US" altLang="zh-CN"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、产品优势</a:t>
              </a:r>
              <a:endParaRPr lang="en-US" altLang="zh-CN"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 name="矩形 4"/>
            <p:cNvSpPr/>
            <p:nvPr/>
          </p:nvSpPr>
          <p:spPr>
            <a:xfrm>
              <a:off x="396" y="308"/>
              <a:ext cx="454" cy="4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矩形 5"/>
            <p:cNvSpPr/>
            <p:nvPr/>
          </p:nvSpPr>
          <p:spPr>
            <a:xfrm>
              <a:off x="623" y="535"/>
              <a:ext cx="340" cy="3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22" name="页脚占位符 21"/>
          <p:cNvSpPr>
            <a:spLocks noGrp="1"/>
          </p:cNvSpPr>
          <p:nvPr>
            <p:ph type="ftr" sz="quarter" idx="11"/>
          </p:nvPr>
        </p:nvSpPr>
        <p:spPr>
          <a:xfrm>
            <a:off x="6057900" y="4869656"/>
            <a:ext cx="3086100" cy="273844"/>
          </a:xfrm>
        </p:spPr>
        <p:txBody>
          <a:bodyPr/>
          <a:lstStyle/>
          <a:p>
            <a:r>
              <a:rPr lang="zh-CN" altLang="en-US" sz="1600" b="1" dirty="0" smtClean="0">
                <a:solidFill>
                  <a:srgbClr val="FF0000"/>
                </a:solidFill>
              </a:rPr>
              <a:t>联系人：陈广大，</a:t>
            </a:r>
            <a:r>
              <a:rPr lang="en-US" altLang="zh-CN" sz="1600" b="1" dirty="0" smtClean="0">
                <a:solidFill>
                  <a:srgbClr val="FF0000"/>
                </a:solidFill>
              </a:rPr>
              <a:t>13776608991</a:t>
            </a:r>
            <a:endParaRPr lang="zh-HK" altLang="en-US" sz="1600" b="1" dirty="0">
              <a:solidFill>
                <a:srgbClr val="FF0000"/>
              </a:solidFill>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14:dur="1500" advClick="0"/>
    </mc:Choice>
    <mc:Fallback>
      <p:transition advClick="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xmlns="" val="0"/>
              </a:ext>
            </a:extLst>
          </a:blip>
          <a:srcRect l="7169" t="714" r="6228" b="2772"/>
          <a:stretch>
            <a:fillRect/>
          </a:stretch>
        </p:blipFill>
        <p:spPr>
          <a:xfrm>
            <a:off x="-10795" y="0"/>
            <a:ext cx="4855845" cy="4689475"/>
          </a:xfrm>
          <a:prstGeom prst="rect">
            <a:avLst/>
          </a:prstGeom>
        </p:spPr>
      </p:pic>
      <p:sp>
        <p:nvSpPr>
          <p:cNvPr id="2" name="矩形 1"/>
          <p:cNvSpPr/>
          <p:nvPr/>
        </p:nvSpPr>
        <p:spPr>
          <a:xfrm>
            <a:off x="5053413" y="3097646"/>
            <a:ext cx="4727918" cy="534035"/>
          </a:xfrm>
          <a:prstGeom prst="rect">
            <a:avLst/>
          </a:prstGeom>
        </p:spPr>
        <p:txBody>
          <a:bodyPr wrap="square">
            <a:spAutoFit/>
          </a:bodyPr>
          <a:lstStyle/>
          <a:p>
            <a:pPr indent="0">
              <a:lnSpc>
                <a:spcPct val="120000"/>
              </a:lnSpc>
              <a:buFont typeface="Arial" panose="020B0604020202020204" pitchFamily="34" charset="0"/>
              <a:buNone/>
            </a:pPr>
            <a:r>
              <a:rPr lang="zh-CN" altLang="en-US" sz="1600" dirty="0">
                <a:solidFill>
                  <a:schemeClr val="tx1"/>
                </a:solidFill>
                <a:latin typeface="微软雅黑" panose="020B0503020204020204" pitchFamily="34" charset="-122"/>
                <a:ea typeface="微软雅黑" panose="020B0503020204020204" pitchFamily="34" charset="-122"/>
              </a:rPr>
              <a:t>免缴现金保证金，实现减负</a:t>
            </a:r>
            <a:r>
              <a:rPr lang="en-US" altLang="zh-CN" sz="2400" b="1" dirty="0">
                <a:solidFill>
                  <a:srgbClr val="FF0000"/>
                </a:solidFill>
                <a:latin typeface="微软雅黑" panose="020B0503020204020204" pitchFamily="34" charset="-122"/>
                <a:ea typeface="微软雅黑" panose="020B0503020204020204" pitchFamily="34" charset="-122"/>
              </a:rPr>
              <a:t>98.9%</a:t>
            </a:r>
          </a:p>
        </p:txBody>
      </p:sp>
      <p:sp>
        <p:nvSpPr>
          <p:cNvPr id="8" name="矩形 7"/>
          <p:cNvSpPr/>
          <p:nvPr/>
        </p:nvSpPr>
        <p:spPr>
          <a:xfrm>
            <a:off x="4845050" y="1487646"/>
            <a:ext cx="4290536" cy="1162050"/>
          </a:xfrm>
          <a:prstGeom prst="rect">
            <a:avLst/>
          </a:prstGeom>
        </p:spPr>
        <p:txBody>
          <a:bodyPr wrap="square">
            <a:spAutoFit/>
          </a:bodyPr>
          <a:lstStyle/>
          <a:p>
            <a:pPr fontAlgn="auto">
              <a:lnSpc>
                <a:spcPct val="150000"/>
              </a:lnSpc>
              <a:spcBef>
                <a:spcPts val="0"/>
              </a:spcBef>
              <a:spcAft>
                <a:spcPts val="0"/>
              </a:spcAft>
            </a:pPr>
            <a:r>
              <a:rPr lang="zh-CN" altLang="en-US" sz="1200" dirty="0">
                <a:solidFill>
                  <a:srgbClr val="0070C0"/>
                </a:solidFill>
                <a:latin typeface="微软雅黑" panose="020B0503020204020204" pitchFamily="34" charset="-122"/>
                <a:ea typeface="微软雅黑" panose="020B0503020204020204" pitchFamily="34" charset="-122"/>
              </a:rPr>
              <a:t>以总投资额</a:t>
            </a:r>
            <a:r>
              <a:rPr lang="en-US" altLang="zh-CN" sz="1200" dirty="0">
                <a:solidFill>
                  <a:srgbClr val="0070C0"/>
                </a:solidFill>
                <a:latin typeface="微软雅黑" panose="020B0503020204020204" pitchFamily="34" charset="-122"/>
                <a:ea typeface="微软雅黑" panose="020B0503020204020204" pitchFamily="34" charset="-122"/>
              </a:rPr>
              <a:t>1</a:t>
            </a:r>
            <a:r>
              <a:rPr lang="zh-CN" altLang="en-US" sz="1200" dirty="0">
                <a:solidFill>
                  <a:srgbClr val="0070C0"/>
                </a:solidFill>
                <a:latin typeface="微软雅黑" panose="020B0503020204020204" pitchFamily="34" charset="-122"/>
                <a:ea typeface="微软雅黑" panose="020B0503020204020204" pitchFamily="34" charset="-122"/>
              </a:rPr>
              <a:t>亿，工期</a:t>
            </a:r>
            <a:r>
              <a:rPr lang="en-US" altLang="zh-CN" sz="1200" dirty="0">
                <a:solidFill>
                  <a:srgbClr val="0070C0"/>
                </a:solidFill>
                <a:latin typeface="微软雅黑" panose="020B0503020204020204" pitchFamily="34" charset="-122"/>
                <a:ea typeface="微软雅黑" panose="020B0503020204020204" pitchFamily="34" charset="-122"/>
              </a:rPr>
              <a:t>1</a:t>
            </a:r>
            <a:r>
              <a:rPr lang="zh-CN" altLang="en-US" sz="1200" dirty="0">
                <a:solidFill>
                  <a:srgbClr val="0070C0"/>
                </a:solidFill>
                <a:latin typeface="微软雅黑" panose="020B0503020204020204" pitchFamily="34" charset="-122"/>
                <a:ea typeface="微软雅黑" panose="020B0503020204020204" pitchFamily="34" charset="-122"/>
              </a:rPr>
              <a:t>年的项目为例</a:t>
            </a:r>
            <a:endParaRPr lang="en-US" altLang="zh-CN" sz="1200" dirty="0">
              <a:solidFill>
                <a:srgbClr val="0070C0"/>
              </a:solidFill>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pPr>
            <a:r>
              <a:rPr lang="zh-CN" altLang="en-US" sz="1200" dirty="0">
                <a:solidFill>
                  <a:srgbClr val="0070C0"/>
                </a:solidFill>
                <a:latin typeface="微软雅黑" panose="020B0503020204020204" pitchFamily="34" charset="-122"/>
                <a:ea typeface="微软雅黑" panose="020B0503020204020204" pitchFamily="34" charset="-122"/>
              </a:rPr>
              <a:t>整个项目工期中，企业需要缴纳的现金保证金为</a:t>
            </a:r>
            <a:r>
              <a:rPr lang="en-US" altLang="zh-CN" sz="1200" dirty="0">
                <a:solidFill>
                  <a:srgbClr val="0070C0"/>
                </a:solidFill>
                <a:latin typeface="微软雅黑" panose="020B0503020204020204" pitchFamily="34" charset="-122"/>
                <a:ea typeface="微软雅黑" panose="020B0503020204020204" pitchFamily="34" charset="-122"/>
              </a:rPr>
              <a:t>16800000</a:t>
            </a:r>
            <a:r>
              <a:rPr lang="zh-CN" altLang="en-US" sz="1200" dirty="0">
                <a:solidFill>
                  <a:srgbClr val="0070C0"/>
                </a:solidFill>
                <a:latin typeface="微软雅黑" panose="020B0503020204020204" pitchFamily="34" charset="-122"/>
                <a:ea typeface="微软雅黑" panose="020B0503020204020204" pitchFamily="34" charset="-122"/>
              </a:rPr>
              <a:t>元</a:t>
            </a:r>
            <a:endParaRPr lang="en-US" altLang="zh-CN" sz="1200" dirty="0">
              <a:solidFill>
                <a:srgbClr val="0070C0"/>
              </a:solidFill>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pPr>
            <a:r>
              <a:rPr lang="zh-CN" altLang="en-US" sz="1200" dirty="0">
                <a:solidFill>
                  <a:srgbClr val="0070C0"/>
                </a:solidFill>
                <a:latin typeface="微软雅黑" panose="020B0503020204020204" pitchFamily="34" charset="-122"/>
                <a:ea typeface="微软雅黑" panose="020B0503020204020204" pitchFamily="34" charset="-122"/>
              </a:rPr>
              <a:t>选择保险保函，保费仅需</a:t>
            </a:r>
            <a:r>
              <a:rPr lang="en-US" altLang="zh-CN" sz="1200" dirty="0">
                <a:solidFill>
                  <a:srgbClr val="0070C0"/>
                </a:solidFill>
                <a:latin typeface="微软雅黑" panose="020B0503020204020204" pitchFamily="34" charset="-122"/>
                <a:ea typeface="微软雅黑" panose="020B0503020204020204" pitchFamily="34" charset="-122"/>
              </a:rPr>
              <a:t>192000</a:t>
            </a:r>
            <a:r>
              <a:rPr lang="zh-CN" altLang="en-US" sz="1200" dirty="0">
                <a:solidFill>
                  <a:srgbClr val="0070C0"/>
                </a:solidFill>
                <a:latin typeface="微软雅黑" panose="020B0503020204020204" pitchFamily="34" charset="-122"/>
                <a:ea typeface="微软雅黑" panose="020B0503020204020204" pitchFamily="34" charset="-122"/>
              </a:rPr>
              <a:t>元，</a:t>
            </a:r>
            <a:r>
              <a:rPr lang="zh-CN" altLang="en-US" sz="1200" b="1" dirty="0">
                <a:solidFill>
                  <a:srgbClr val="FF0000"/>
                </a:solidFill>
                <a:latin typeface="微软雅黑" panose="020B0503020204020204" pitchFamily="34" charset="-122"/>
                <a:ea typeface="微软雅黑" panose="020B0503020204020204" pitchFamily="34" charset="-122"/>
              </a:rPr>
              <a:t>帮助建企减负</a:t>
            </a:r>
            <a:r>
              <a:rPr lang="en-US" altLang="zh-CN" sz="1200" b="1" dirty="0">
                <a:solidFill>
                  <a:srgbClr val="FF0000"/>
                </a:solidFill>
                <a:latin typeface="微软雅黑" panose="020B0503020204020204" pitchFamily="34" charset="-122"/>
                <a:ea typeface="微软雅黑" panose="020B0503020204020204" pitchFamily="34" charset="-122"/>
              </a:rPr>
              <a:t>98.9%</a:t>
            </a:r>
          </a:p>
          <a:p>
            <a:pPr>
              <a:lnSpc>
                <a:spcPct val="130000"/>
              </a:lnSpc>
              <a:spcBef>
                <a:spcPts val="0"/>
              </a:spcBef>
              <a:spcAft>
                <a:spcPts val="0"/>
              </a:spcAft>
            </a:pPr>
            <a:endParaRPr lang="en-US" altLang="zh-CN" sz="1200" b="1" dirty="0">
              <a:solidFill>
                <a:srgbClr val="FF0000"/>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346065" y="195580"/>
            <a:ext cx="4104005" cy="391160"/>
            <a:chOff x="396" y="308"/>
            <a:chExt cx="6463" cy="616"/>
          </a:xfrm>
        </p:grpSpPr>
        <p:sp>
          <p:nvSpPr>
            <p:cNvPr id="6" name="TextBox 14"/>
            <p:cNvSpPr txBox="1">
              <a:spLocks noChangeArrowheads="1"/>
            </p:cNvSpPr>
            <p:nvPr/>
          </p:nvSpPr>
          <p:spPr bwMode="auto">
            <a:xfrm>
              <a:off x="1076" y="344"/>
              <a:ext cx="5783" cy="580"/>
            </a:xfrm>
            <a:prstGeom prst="rect">
              <a:avLst/>
            </a:prstGeom>
            <a:noFill/>
            <a:ln w="9525">
              <a:noFill/>
              <a:miter lim="800000"/>
            </a:ln>
          </p:spPr>
          <p:txBody>
            <a:bodyPr wrap="square">
              <a:spAutoFit/>
            </a:bodyPr>
            <a:lstStyle/>
            <a:p>
              <a:pPr>
                <a:defRPr/>
              </a:pPr>
              <a:r>
                <a:rPr lang="en-US" altLang="zh-CN"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r>
                <a:rPr lang="zh-CN" altLang="en-US"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、产品优势</a:t>
              </a:r>
              <a:endParaRPr lang="en-US" altLang="zh-CN" b="1" kern="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矩形 6"/>
            <p:cNvSpPr/>
            <p:nvPr/>
          </p:nvSpPr>
          <p:spPr>
            <a:xfrm>
              <a:off x="396" y="308"/>
              <a:ext cx="454" cy="4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 name="矩形 12"/>
            <p:cNvSpPr/>
            <p:nvPr/>
          </p:nvSpPr>
          <p:spPr>
            <a:xfrm>
              <a:off x="623" y="535"/>
              <a:ext cx="340" cy="3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9" name="页脚占位符 8"/>
          <p:cNvSpPr>
            <a:spLocks noGrp="1"/>
          </p:cNvSpPr>
          <p:nvPr>
            <p:ph type="ftr" sz="quarter" idx="11"/>
          </p:nvPr>
        </p:nvSpPr>
        <p:spPr>
          <a:xfrm>
            <a:off x="6057900" y="4869656"/>
            <a:ext cx="3086100" cy="273844"/>
          </a:xfrm>
        </p:spPr>
        <p:txBody>
          <a:bodyPr/>
          <a:lstStyle/>
          <a:p>
            <a:r>
              <a:rPr lang="zh-CN" altLang="en-US" sz="1600" b="1" dirty="0" smtClean="0">
                <a:solidFill>
                  <a:srgbClr val="FF0000"/>
                </a:solidFill>
              </a:rPr>
              <a:t>联系人：陈广大，</a:t>
            </a:r>
            <a:r>
              <a:rPr lang="en-US" altLang="zh-CN" sz="1600" b="1" dirty="0" smtClean="0">
                <a:solidFill>
                  <a:srgbClr val="FF0000"/>
                </a:solidFill>
              </a:rPr>
              <a:t>13776608991</a:t>
            </a:r>
            <a:endParaRPr lang="zh-HK" altLang="en-US" sz="1600"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p14:dur="250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p14:dur="1600" advClick="0"/>
    </mc:Choice>
    <mc:Fallback>
      <p:transition advClick="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1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1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8.xml><?xml version="1.0" encoding="utf-8"?>
<p:tagLst xmlns:a="http://schemas.openxmlformats.org/drawingml/2006/main" xmlns:r="http://schemas.openxmlformats.org/officeDocument/2006/relationships"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1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1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1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9.xml><?xml version="1.0" encoding="utf-8"?>
<p:tagLst xmlns:a="http://schemas.openxmlformats.org/drawingml/2006/main" xmlns:r="http://schemas.openxmlformats.org/officeDocument/2006/relationships"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1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45.xml><?xml version="1.0" encoding="utf-8"?>
<p:tagLst xmlns:a="http://schemas.openxmlformats.org/drawingml/2006/main" xmlns:r="http://schemas.openxmlformats.org/officeDocument/2006/relationships" xmlns:p="http://schemas.openxmlformats.org/presentationml/2006/main">
  <p:tag name="REFSHAPE" val="182511340"/>
</p:tagLst>
</file>

<file path=ppt/tags/tag246.xml><?xml version="1.0" encoding="utf-8"?>
<p:tagLst xmlns:a="http://schemas.openxmlformats.org/drawingml/2006/main" xmlns:r="http://schemas.openxmlformats.org/officeDocument/2006/relationships" xmlns:p="http://schemas.openxmlformats.org/presentationml/2006/main">
  <p:tag name="REFSHAPE" val="182511068"/>
</p:tagLst>
</file>

<file path=ppt/tags/tag247.xml><?xml version="1.0" encoding="utf-8"?>
<p:tagLst xmlns:a="http://schemas.openxmlformats.org/drawingml/2006/main" xmlns:r="http://schemas.openxmlformats.org/officeDocument/2006/relationships" xmlns:p="http://schemas.openxmlformats.org/presentationml/2006/main">
  <p:tag name="REFSHAPE" val="182510932"/>
</p:tagLst>
</file>

<file path=ppt/tags/tag248.xml><?xml version="1.0" encoding="utf-8"?>
<p:tagLst xmlns:a="http://schemas.openxmlformats.org/drawingml/2006/main" xmlns:r="http://schemas.openxmlformats.org/officeDocument/2006/relationships" xmlns:p="http://schemas.openxmlformats.org/presentationml/2006/main">
  <p:tag name="REFSHAPE" val="182511476"/>
</p:tagLst>
</file>

<file path=ppt/tags/tag249.xml><?xml version="1.0" encoding="utf-8"?>
<p:tagLst xmlns:a="http://schemas.openxmlformats.org/drawingml/2006/main" xmlns:r="http://schemas.openxmlformats.org/officeDocument/2006/relationships" xmlns:p="http://schemas.openxmlformats.org/presentationml/2006/main">
  <p:tag name="REFSHAPE" val="182510524"/>
</p:tagLst>
</file>

<file path=ppt/tags/tag250.xml><?xml version="1.0" encoding="utf-8"?>
<p:tagLst xmlns:a="http://schemas.openxmlformats.org/drawingml/2006/main" xmlns:r="http://schemas.openxmlformats.org/officeDocument/2006/relationships" xmlns:p="http://schemas.openxmlformats.org/presentationml/2006/main">
  <p:tag name="REFSHAPE" val="182510660"/>
</p:tagLst>
</file>

<file path=ppt/tags/tag251.xml><?xml version="1.0" encoding="utf-8"?>
<p:tagLst xmlns:a="http://schemas.openxmlformats.org/drawingml/2006/main" xmlns:r="http://schemas.openxmlformats.org/officeDocument/2006/relationships" xmlns:p="http://schemas.openxmlformats.org/presentationml/2006/main">
  <p:tag name="REFSHAPE" val="182510796"/>
</p:tagLst>
</file>

<file path=ppt/tags/tag252.xml><?xml version="1.0" encoding="utf-8"?>
<p:tagLst xmlns:a="http://schemas.openxmlformats.org/drawingml/2006/main" xmlns:r="http://schemas.openxmlformats.org/officeDocument/2006/relationships" xmlns:p="http://schemas.openxmlformats.org/presentationml/2006/main">
  <p:tag name="REFSHAPE" val="182511612"/>
</p:tagLst>
</file>

<file path=ppt/tags/tag253.xml><?xml version="1.0" encoding="utf-8"?>
<p:tagLst xmlns:a="http://schemas.openxmlformats.org/drawingml/2006/main" xmlns:r="http://schemas.openxmlformats.org/officeDocument/2006/relationships" xmlns:p="http://schemas.openxmlformats.org/presentationml/2006/main">
  <p:tag name="REFSHAPE" val="182511748"/>
</p:tagLst>
</file>

<file path=ppt/tags/tag254.xml><?xml version="1.0" encoding="utf-8"?>
<p:tagLst xmlns:a="http://schemas.openxmlformats.org/drawingml/2006/main" xmlns:r="http://schemas.openxmlformats.org/officeDocument/2006/relationships" xmlns:p="http://schemas.openxmlformats.org/presentationml/2006/main">
  <p:tag name="REFSHAPE" val="182511884"/>
</p:tagLst>
</file>

<file path=ppt/tags/tag255.xml><?xml version="1.0" encoding="utf-8"?>
<p:tagLst xmlns:a="http://schemas.openxmlformats.org/drawingml/2006/main" xmlns:r="http://schemas.openxmlformats.org/officeDocument/2006/relationships" xmlns:p="http://schemas.openxmlformats.org/presentationml/2006/main">
  <p:tag name="REFSHAPE" val="182512020"/>
</p:tagLst>
</file>

<file path=ppt/tags/tag256.xml><?xml version="1.0" encoding="utf-8"?>
<p:tagLst xmlns:a="http://schemas.openxmlformats.org/drawingml/2006/main" xmlns:r="http://schemas.openxmlformats.org/officeDocument/2006/relationships" xmlns:p="http://schemas.openxmlformats.org/presentationml/2006/main">
  <p:tag name="REFSHAPE" val="182510388"/>
</p:tagLst>
</file>

<file path=ppt/tags/tag257.xml><?xml version="1.0" encoding="utf-8"?>
<p:tagLst xmlns:a="http://schemas.openxmlformats.org/drawingml/2006/main" xmlns:r="http://schemas.openxmlformats.org/officeDocument/2006/relationships" xmlns:p="http://schemas.openxmlformats.org/presentationml/2006/main">
  <p:tag name="REFSHAPE" val="182509844"/>
</p:tagLst>
</file>

<file path=ppt/tags/tag258.xml><?xml version="1.0" encoding="utf-8"?>
<p:tagLst xmlns:a="http://schemas.openxmlformats.org/drawingml/2006/main" xmlns:r="http://schemas.openxmlformats.org/officeDocument/2006/relationships" xmlns:p="http://schemas.openxmlformats.org/presentationml/2006/main">
  <p:tag name="REFSHAPE" val="182509300"/>
</p:tagLst>
</file>

<file path=ppt/tags/tag259.xml><?xml version="1.0" encoding="utf-8"?>
<p:tagLst xmlns:a="http://schemas.openxmlformats.org/drawingml/2006/main" xmlns:r="http://schemas.openxmlformats.org/officeDocument/2006/relationships" xmlns:p="http://schemas.openxmlformats.org/presentationml/2006/main">
  <p:tag name="REFSHAPE" val="182512156"/>
</p:tagLst>
</file>

<file path=ppt/tags/tag260.xml><?xml version="1.0" encoding="utf-8"?>
<p:tagLst xmlns:a="http://schemas.openxmlformats.org/drawingml/2006/main" xmlns:r="http://schemas.openxmlformats.org/officeDocument/2006/relationships" xmlns:p="http://schemas.openxmlformats.org/presentationml/2006/main">
  <p:tag name="REFSHAPE" val="182512700"/>
</p:tagLst>
</file>

<file path=ppt/tags/tag261.xml><?xml version="1.0" encoding="utf-8"?>
<p:tagLst xmlns:a="http://schemas.openxmlformats.org/drawingml/2006/main" xmlns:r="http://schemas.openxmlformats.org/officeDocument/2006/relationships" xmlns:p="http://schemas.openxmlformats.org/presentationml/2006/main">
  <p:tag name="REFSHAPE" val="182512564"/>
</p:tagLst>
</file>

<file path=ppt/tags/tag262.xml><?xml version="1.0" encoding="utf-8"?>
<p:tagLst xmlns:a="http://schemas.openxmlformats.org/drawingml/2006/main" xmlns:r="http://schemas.openxmlformats.org/officeDocument/2006/relationships" xmlns:p="http://schemas.openxmlformats.org/presentationml/2006/main">
  <p:tag name="REFSHAPE" val="182512428"/>
</p:tagLst>
</file>

<file path=ppt/tags/tag263.xml><?xml version="1.0" encoding="utf-8"?>
<p:tagLst xmlns:a="http://schemas.openxmlformats.org/drawingml/2006/main" xmlns:r="http://schemas.openxmlformats.org/officeDocument/2006/relationships" xmlns:p="http://schemas.openxmlformats.org/presentationml/2006/main">
  <p:tag name="REFSHAPE" val="182512292"/>
</p:tagLst>
</file>

<file path=ppt/tags/tag264.xml><?xml version="1.0" encoding="utf-8"?>
<p:tagLst xmlns:a="http://schemas.openxmlformats.org/drawingml/2006/main" xmlns:r="http://schemas.openxmlformats.org/officeDocument/2006/relationships" xmlns:p="http://schemas.openxmlformats.org/presentationml/2006/main">
  <p:tag name="REFSHAPE" val="182512836"/>
</p:tagLst>
</file>

<file path=ppt/tags/tag265.xml><?xml version="1.0" encoding="utf-8"?>
<p:tagLst xmlns:a="http://schemas.openxmlformats.org/drawingml/2006/main" xmlns:r="http://schemas.openxmlformats.org/officeDocument/2006/relationships" xmlns:p="http://schemas.openxmlformats.org/presentationml/2006/main">
  <p:tag name="REFSHAPE" val="182513380"/>
</p:tagLst>
</file>

<file path=ppt/tags/tag266.xml><?xml version="1.0" encoding="utf-8"?>
<p:tagLst xmlns:a="http://schemas.openxmlformats.org/drawingml/2006/main" xmlns:r="http://schemas.openxmlformats.org/officeDocument/2006/relationships" xmlns:p="http://schemas.openxmlformats.org/presentationml/2006/main">
  <p:tag name="REFSHAPE" val="182513244"/>
</p:tagLst>
</file>

<file path=ppt/tags/tag267.xml><?xml version="1.0" encoding="utf-8"?>
<p:tagLst xmlns:a="http://schemas.openxmlformats.org/drawingml/2006/main" xmlns:r="http://schemas.openxmlformats.org/officeDocument/2006/relationships" xmlns:p="http://schemas.openxmlformats.org/presentationml/2006/main">
  <p:tag name="REFSHAPE" val="182513108"/>
</p:tagLst>
</file>

<file path=ppt/tags/tag268.xml><?xml version="1.0" encoding="utf-8"?>
<p:tagLst xmlns:a="http://schemas.openxmlformats.org/drawingml/2006/main" xmlns:r="http://schemas.openxmlformats.org/officeDocument/2006/relationships" xmlns:p="http://schemas.openxmlformats.org/presentationml/2006/main">
  <p:tag name="REFSHAPE" val="182512972"/>
</p:tagLst>
</file>

<file path=ppt/tags/tag269.xml><?xml version="1.0" encoding="utf-8"?>
<p:tagLst xmlns:a="http://schemas.openxmlformats.org/drawingml/2006/main" xmlns:r="http://schemas.openxmlformats.org/officeDocument/2006/relationships" xmlns:p="http://schemas.openxmlformats.org/presentationml/2006/main">
  <p:tag name="REFSHAPE" val="182513516"/>
</p:tagLst>
</file>

<file path=ppt/tags/tag270.xml><?xml version="1.0" encoding="utf-8"?>
<p:tagLst xmlns:a="http://schemas.openxmlformats.org/drawingml/2006/main" xmlns:r="http://schemas.openxmlformats.org/officeDocument/2006/relationships" xmlns:p="http://schemas.openxmlformats.org/presentationml/2006/main">
  <p:tag name="REFSHAPE" val="182513652"/>
</p:tagLst>
</file>

<file path=ppt/tags/tag271.xml><?xml version="1.0" encoding="utf-8"?>
<p:tagLst xmlns:a="http://schemas.openxmlformats.org/drawingml/2006/main" xmlns:r="http://schemas.openxmlformats.org/officeDocument/2006/relationships" xmlns:p="http://schemas.openxmlformats.org/presentationml/2006/main">
  <p:tag name="REFSHAPE" val="182513788"/>
</p:tagLst>
</file>

<file path=ppt/tags/tag272.xml><?xml version="1.0" encoding="utf-8"?>
<p:tagLst xmlns:a="http://schemas.openxmlformats.org/drawingml/2006/main" xmlns:r="http://schemas.openxmlformats.org/officeDocument/2006/relationships" xmlns:p="http://schemas.openxmlformats.org/presentationml/2006/main">
  <p:tag name="REFSHAPE" val="182513924"/>
</p:tagLst>
</file>

<file path=ppt/tags/tag273.xml><?xml version="1.0" encoding="utf-8"?>
<p:tagLst xmlns:a="http://schemas.openxmlformats.org/drawingml/2006/main" xmlns:r="http://schemas.openxmlformats.org/officeDocument/2006/relationships" xmlns:p="http://schemas.openxmlformats.org/presentationml/2006/main">
  <p:tag name="REFSHAPE" val="182514468"/>
</p:tagLst>
</file>

<file path=ppt/tags/tag274.xml><?xml version="1.0" encoding="utf-8"?>
<p:tagLst xmlns:a="http://schemas.openxmlformats.org/drawingml/2006/main" xmlns:r="http://schemas.openxmlformats.org/officeDocument/2006/relationships" xmlns:p="http://schemas.openxmlformats.org/presentationml/2006/main">
  <p:tag name="REFSHAPE" val="182514332"/>
</p:tagLst>
</file>

<file path=ppt/tags/tag275.xml><?xml version="1.0" encoding="utf-8"?>
<p:tagLst xmlns:a="http://schemas.openxmlformats.org/drawingml/2006/main" xmlns:r="http://schemas.openxmlformats.org/officeDocument/2006/relationships" xmlns:p="http://schemas.openxmlformats.org/presentationml/2006/main">
  <p:tag name="REFSHAPE" val="182514196"/>
</p:tagLst>
</file>

<file path=ppt/tags/tag276.xml><?xml version="1.0" encoding="utf-8"?>
<p:tagLst xmlns:a="http://schemas.openxmlformats.org/drawingml/2006/main" xmlns:r="http://schemas.openxmlformats.org/officeDocument/2006/relationships" xmlns:p="http://schemas.openxmlformats.org/presentationml/2006/main">
  <p:tag name="REFSHAPE" val="182514060"/>
</p:tagLst>
</file>

<file path=ppt/tags/tag277.xml><?xml version="1.0" encoding="utf-8"?>
<p:tagLst xmlns:a="http://schemas.openxmlformats.org/drawingml/2006/main" xmlns:r="http://schemas.openxmlformats.org/officeDocument/2006/relationships" xmlns:p="http://schemas.openxmlformats.org/presentationml/2006/main">
  <p:tag name="REFSHAPE" val="182514604"/>
</p:tagLst>
</file>

<file path=ppt/tags/tag278.xml><?xml version="1.0" encoding="utf-8"?>
<p:tagLst xmlns:a="http://schemas.openxmlformats.org/drawingml/2006/main" xmlns:r="http://schemas.openxmlformats.org/officeDocument/2006/relationships" xmlns:p="http://schemas.openxmlformats.org/presentationml/2006/main">
  <p:tag name="REFSHAPE" val="182514740"/>
</p:tagLst>
</file>

<file path=ppt/tags/tag279.xml><?xml version="1.0" encoding="utf-8"?>
<p:tagLst xmlns:a="http://schemas.openxmlformats.org/drawingml/2006/main" xmlns:r="http://schemas.openxmlformats.org/officeDocument/2006/relationships" xmlns:p="http://schemas.openxmlformats.org/presentationml/2006/main">
  <p:tag name="REFSHAPE" val="182515284"/>
</p:tagLst>
</file>

<file path=ppt/tags/tag280.xml><?xml version="1.0" encoding="utf-8"?>
<p:tagLst xmlns:a="http://schemas.openxmlformats.org/drawingml/2006/main" xmlns:r="http://schemas.openxmlformats.org/officeDocument/2006/relationships" xmlns:p="http://schemas.openxmlformats.org/presentationml/2006/main">
  <p:tag name="REFSHAPE" val="182515148"/>
</p:tagLst>
</file>

<file path=ppt/tags/tag281.xml><?xml version="1.0" encoding="utf-8"?>
<p:tagLst xmlns:a="http://schemas.openxmlformats.org/drawingml/2006/main" xmlns:r="http://schemas.openxmlformats.org/officeDocument/2006/relationships" xmlns:p="http://schemas.openxmlformats.org/presentationml/2006/main">
  <p:tag name="REFSHAPE" val="182515012"/>
</p:tagLst>
</file>

<file path=ppt/tags/tag282.xml><?xml version="1.0" encoding="utf-8"?>
<p:tagLst xmlns:a="http://schemas.openxmlformats.org/drawingml/2006/main" xmlns:r="http://schemas.openxmlformats.org/officeDocument/2006/relationships" xmlns:p="http://schemas.openxmlformats.org/presentationml/2006/main">
  <p:tag name="REFSHAPE" val="182514876"/>
</p:tagLst>
</file>

<file path=ppt/tags/tag283.xml><?xml version="1.0" encoding="utf-8"?>
<p:tagLst xmlns:a="http://schemas.openxmlformats.org/drawingml/2006/main" xmlns:r="http://schemas.openxmlformats.org/officeDocument/2006/relationships" xmlns:p="http://schemas.openxmlformats.org/presentationml/2006/main">
  <p:tag name="REFSHAPE" val="182515828"/>
</p:tagLst>
</file>

<file path=ppt/tags/tag284.xml><?xml version="1.0" encoding="utf-8"?>
<p:tagLst xmlns:a="http://schemas.openxmlformats.org/drawingml/2006/main" xmlns:r="http://schemas.openxmlformats.org/officeDocument/2006/relationships" xmlns:p="http://schemas.openxmlformats.org/presentationml/2006/main">
  <p:tag name="REFSHAPE" val="182515692"/>
</p:tagLst>
</file>

<file path=ppt/tags/tag285.xml><?xml version="1.0" encoding="utf-8"?>
<p:tagLst xmlns:a="http://schemas.openxmlformats.org/drawingml/2006/main" xmlns:r="http://schemas.openxmlformats.org/officeDocument/2006/relationships" xmlns:p="http://schemas.openxmlformats.org/presentationml/2006/main">
  <p:tag name="REFSHAPE" val="182515556"/>
</p:tagLst>
</file>

<file path=ppt/tags/tag286.xml><?xml version="1.0" encoding="utf-8"?>
<p:tagLst xmlns:a="http://schemas.openxmlformats.org/drawingml/2006/main" xmlns:r="http://schemas.openxmlformats.org/officeDocument/2006/relationships" xmlns:p="http://schemas.openxmlformats.org/presentationml/2006/main">
  <p:tag name="REFSHAPE" val="182516236"/>
</p:tagLst>
</file>

<file path=ppt/tags/tag287.xml><?xml version="1.0" encoding="utf-8"?>
<p:tagLst xmlns:a="http://schemas.openxmlformats.org/drawingml/2006/main" xmlns:r="http://schemas.openxmlformats.org/officeDocument/2006/relationships" xmlns:p="http://schemas.openxmlformats.org/presentationml/2006/main">
  <p:tag name="REFSHAPE" val="182516100"/>
</p:tagLst>
</file>

<file path=ppt/tags/tag288.xml><?xml version="1.0" encoding="utf-8"?>
<p:tagLst xmlns:a="http://schemas.openxmlformats.org/drawingml/2006/main" xmlns:r="http://schemas.openxmlformats.org/officeDocument/2006/relationships" xmlns:p="http://schemas.openxmlformats.org/presentationml/2006/main">
  <p:tag name="REFSHAPE" val="182515964"/>
</p:tagLst>
</file>

<file path=ppt/tags/tag289.xml><?xml version="1.0" encoding="utf-8"?>
<p:tagLst xmlns:a="http://schemas.openxmlformats.org/drawingml/2006/main" xmlns:r="http://schemas.openxmlformats.org/officeDocument/2006/relationships" xmlns:p="http://schemas.openxmlformats.org/presentationml/2006/main">
  <p:tag name="REFSHAPE" val="182515420"/>
</p:tagLst>
</file>

<file path=ppt/tags/tag290.xml><?xml version="1.0" encoding="utf-8"?>
<p:tagLst xmlns:a="http://schemas.openxmlformats.org/drawingml/2006/main" xmlns:r="http://schemas.openxmlformats.org/officeDocument/2006/relationships" xmlns:p="http://schemas.openxmlformats.org/presentationml/2006/main">
  <p:tag name="REFSHAPE" val="182516372"/>
</p:tagLst>
</file>

<file path=ppt/tags/tag291.xml><?xml version="1.0" encoding="utf-8"?>
<p:tagLst xmlns:a="http://schemas.openxmlformats.org/drawingml/2006/main" xmlns:r="http://schemas.openxmlformats.org/officeDocument/2006/relationships" xmlns:p="http://schemas.openxmlformats.org/presentationml/2006/main">
  <p:tag name="REFSHAPE" val="182516508"/>
</p:tagLst>
</file>

<file path=ppt/tags/tag292.xml><?xml version="1.0" encoding="utf-8"?>
<p:tagLst xmlns:a="http://schemas.openxmlformats.org/drawingml/2006/main" xmlns:r="http://schemas.openxmlformats.org/officeDocument/2006/relationships" xmlns:p="http://schemas.openxmlformats.org/presentationml/2006/main">
  <p:tag name="REFSHAPE" val="182517052"/>
</p:tagLst>
</file>

<file path=ppt/tags/tag293.xml><?xml version="1.0" encoding="utf-8"?>
<p:tagLst xmlns:a="http://schemas.openxmlformats.org/drawingml/2006/main" xmlns:r="http://schemas.openxmlformats.org/officeDocument/2006/relationships" xmlns:p="http://schemas.openxmlformats.org/presentationml/2006/main">
  <p:tag name="REFSHAPE" val="182516916"/>
</p:tagLst>
</file>

<file path=ppt/tags/tag294.xml><?xml version="1.0" encoding="utf-8"?>
<p:tagLst xmlns:a="http://schemas.openxmlformats.org/drawingml/2006/main" xmlns:r="http://schemas.openxmlformats.org/officeDocument/2006/relationships" xmlns:p="http://schemas.openxmlformats.org/presentationml/2006/main">
  <p:tag name="REFSHAPE" val="182516780"/>
</p:tagLst>
</file>

<file path=ppt/tags/tag295.xml><?xml version="1.0" encoding="utf-8"?>
<p:tagLst xmlns:a="http://schemas.openxmlformats.org/drawingml/2006/main" xmlns:r="http://schemas.openxmlformats.org/officeDocument/2006/relationships" xmlns:p="http://schemas.openxmlformats.org/presentationml/2006/main">
  <p:tag name="REFSHAPE" val="182516644"/>
</p:tagLst>
</file>

<file path=ppt/tags/tag296.xml><?xml version="1.0" encoding="utf-8"?>
<p:tagLst xmlns:a="http://schemas.openxmlformats.org/drawingml/2006/main" xmlns:r="http://schemas.openxmlformats.org/officeDocument/2006/relationships" xmlns:p="http://schemas.openxmlformats.org/presentationml/2006/main">
  <p:tag name="REFSHAPE" val="182517188"/>
</p:tagLst>
</file>

<file path=ppt/tags/tag297.xml><?xml version="1.0" encoding="utf-8"?>
<p:tagLst xmlns:a="http://schemas.openxmlformats.org/drawingml/2006/main" xmlns:r="http://schemas.openxmlformats.org/officeDocument/2006/relationships" xmlns:p="http://schemas.openxmlformats.org/presentationml/2006/main">
  <p:tag name="REFSHAPE" val="182517324"/>
</p:tagLst>
</file>

<file path=ppt/tags/tag298.xml><?xml version="1.0" encoding="utf-8"?>
<p:tagLst xmlns:a="http://schemas.openxmlformats.org/drawingml/2006/main" xmlns:r="http://schemas.openxmlformats.org/officeDocument/2006/relationships" xmlns:p="http://schemas.openxmlformats.org/presentationml/2006/main">
  <p:tag name="REFSHAPE" val="182517868"/>
</p:tagLst>
</file>

<file path=ppt/tags/tag299.xml><?xml version="1.0" encoding="utf-8"?>
<p:tagLst xmlns:a="http://schemas.openxmlformats.org/drawingml/2006/main" xmlns:r="http://schemas.openxmlformats.org/officeDocument/2006/relationships" xmlns:p="http://schemas.openxmlformats.org/presentationml/2006/main">
  <p:tag name="REFSHAPE" val="182517732"/>
</p:tagLst>
</file>

<file path=ppt/tags/tag300.xml><?xml version="1.0" encoding="utf-8"?>
<p:tagLst xmlns:a="http://schemas.openxmlformats.org/drawingml/2006/main" xmlns:r="http://schemas.openxmlformats.org/officeDocument/2006/relationships" xmlns:p="http://schemas.openxmlformats.org/presentationml/2006/main">
  <p:tag name="REFSHAPE" val="182517596"/>
</p:tagLst>
</file>

<file path=ppt/tags/tag301.xml><?xml version="1.0" encoding="utf-8"?>
<p:tagLst xmlns:a="http://schemas.openxmlformats.org/drawingml/2006/main" xmlns:r="http://schemas.openxmlformats.org/officeDocument/2006/relationships" xmlns:p="http://schemas.openxmlformats.org/presentationml/2006/main">
  <p:tag name="REFSHAPE" val="182517460"/>
</p:tagLst>
</file>

<file path=ppt/tags/tag302.xml><?xml version="1.0" encoding="utf-8"?>
<p:tagLst xmlns:a="http://schemas.openxmlformats.org/drawingml/2006/main" xmlns:r="http://schemas.openxmlformats.org/officeDocument/2006/relationships" xmlns:p="http://schemas.openxmlformats.org/presentationml/2006/main">
  <p:tag name="REFSHAPE" val="182518004"/>
</p:tagLst>
</file>

<file path=ppt/tags/tag303.xml><?xml version="1.0" encoding="utf-8"?>
<p:tagLst xmlns:a="http://schemas.openxmlformats.org/drawingml/2006/main" xmlns:r="http://schemas.openxmlformats.org/officeDocument/2006/relationships" xmlns:p="http://schemas.openxmlformats.org/presentationml/2006/main">
  <p:tag name="KSO_WM_UNIT_TABLE_BEAUTIFY" val="smartTable{35196367-803e-478c-9be6-e78805ea0188}"/>
</p:tagLst>
</file>

<file path=ppt/tags/tag304.xml><?xml version="1.0" encoding="utf-8"?>
<p:tagLst xmlns:a="http://schemas.openxmlformats.org/drawingml/2006/main" xmlns:r="http://schemas.openxmlformats.org/officeDocument/2006/relationships" xmlns:p="http://schemas.openxmlformats.org/presentationml/2006/main">
  <p:tag name="KSO_WM_UNIT_TABLE_BEAUTIFY" val="smartTable{78d266c9-0276-4bef-acc7-6733c28be7cd}"/>
</p:tagLst>
</file>

<file path=ppt/tags/tag305.xml><?xml version="1.0" encoding="utf-8"?>
<p:tagLst xmlns:a="http://schemas.openxmlformats.org/drawingml/2006/main" xmlns:r="http://schemas.openxmlformats.org/officeDocument/2006/relationships" xmlns:p="http://schemas.openxmlformats.org/presentationml/2006/main">
  <p:tag name="KSO_WM_UNIT_TABLE_BEAUTIFY" val="smartTable{78d266c9-0276-4bef-acc7-6733c28be7cd}"/>
</p:tagLst>
</file>

<file path=ppt/tags/tag306.xml><?xml version="1.0" encoding="utf-8"?>
<p:tagLst xmlns:a="http://schemas.openxmlformats.org/drawingml/2006/main" xmlns:r="http://schemas.openxmlformats.org/officeDocument/2006/relationships" xmlns:p="http://schemas.openxmlformats.org/presentationml/2006/main">
  <p:tag name="KSO_WM_UNIT_TABLE_BEAUTIFY" val="smartTable{4069da46-b712-4b72-a166-8dbdcb481545}"/>
</p:tagLst>
</file>

<file path=ppt/tags/tag307.xml><?xml version="1.0" encoding="utf-8"?>
<p:tagLst xmlns:a="http://schemas.openxmlformats.org/drawingml/2006/main" xmlns:r="http://schemas.openxmlformats.org/officeDocument/2006/relationships" xmlns:p="http://schemas.openxmlformats.org/presentationml/2006/main">
  <p:tag name="KSO_WM_UNIT_TABLE_BEAUTIFY" val="smartTable{049c49df-c263-43f2-abee-ef0658987c87}"/>
</p:tagLst>
</file>

<file path=ppt/tags/tag308.xml><?xml version="1.0" encoding="utf-8"?>
<p:tagLst xmlns:a="http://schemas.openxmlformats.org/drawingml/2006/main" xmlns:r="http://schemas.openxmlformats.org/officeDocument/2006/relationships" xmlns:p="http://schemas.openxmlformats.org/presentationml/2006/main">
  <p:tag name="KSO_WM_UNIT_TABLE_BEAUTIFY" val="smartTable{2d88e017-cdba-4c5a-a12a-19a08ad92ad3}"/>
</p:tagLst>
</file>

<file path=ppt/tags/tag309.xml><?xml version="1.0" encoding="utf-8"?>
<p:tagLst xmlns:a="http://schemas.openxmlformats.org/drawingml/2006/main" xmlns:r="http://schemas.openxmlformats.org/officeDocument/2006/relationships" xmlns:p="http://schemas.openxmlformats.org/presentationml/2006/main">
  <p:tag name="KSO_WM_SLIDE_ID" val="diagram20198893_1"/>
  <p:tag name="KSO_WM_TEMPLATE_SUBCATEGORY" val="0"/>
  <p:tag name="KSO_WM_SLIDE_TYPE" val="text"/>
  <p:tag name="KSO_WM_SLIDE_SUBTYPE" val="diag"/>
  <p:tag name="KSO_WM_SLIDE_ITEM_CNT" val="4"/>
  <p:tag name="KSO_WM_SLIDE_INDEX" val="1"/>
  <p:tag name="KSO_WM_SLIDE_SIZE" val="797.359*256.744"/>
  <p:tag name="KSO_WM_SLIDE_POSITION" val="81.1524*198.97"/>
  <p:tag name="KSO_WM_TAG_VERSION" val="1.0"/>
  <p:tag name="KSO_WM_BEAUTIFY_FLAG" val="#wm#"/>
  <p:tag name="KSO_WM_TEMPLATE_CATEGORY" val="diagram"/>
  <p:tag name="KSO_WM_TEMPLATE_INDEX" val="20198893"/>
  <p:tag name="KSO_WM_DIAGRAM_GROUP_CODE" val="l1-1"/>
  <p:tag name="KSO_WM_SLIDE_DIAGTYPE" val="l"/>
  <p:tag name="KSO_WM_SLIDE_LAYOUT" val="a_f_l"/>
  <p:tag name="KSO_WM_SLIDE_LAYOUT_CNT" val="1_1_1"/>
</p:tagLst>
</file>

<file path=ppt/tags/tag3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i*1_1_1"/>
  <p:tag name="KSO_WM_TEMPLATE_CATEGORY" val="diagram"/>
  <p:tag name="KSO_WM_TEMPLATE_INDEX" val="20198893"/>
  <p:tag name="KSO_WM_UNIT_LAYERLEVEL" val="1_1_1"/>
  <p:tag name="KSO_WM_TAG_VERSION" val="1.0"/>
  <p:tag name="KSO_WM_BEAUTIFY_FLAG" val="#wm#"/>
  <p:tag name="KSO_WM_UNIT_DIAGRAM_MODELTYPE" val="stripeEnum"/>
  <p:tag name="KSO_WM_DIAGRAM_GROUP_CODE" val="l1-1"/>
  <p:tag name="KSO_WM_UNIT_TYPE" val="l_h_i"/>
  <p:tag name="KSO_WM_UNIT_INDEX" val="1_1_1"/>
  <p:tag name="KSO_WM_UNIT_SUBTYPE" val="b"/>
  <p:tag name="KSO_WM_UNIT_FILL_FORE_SCHEMECOLOR_INDEX" val="10"/>
  <p:tag name="KSO_WM_UNIT_FILL_TYPE" val="1"/>
  <p:tag name="KSO_WM_UNIT_LINE_FORE_SCHEMECOLOR_INDEX" val="10"/>
  <p:tag name="KSO_WM_UNIT_LINE_FILL_TYPE" val="2"/>
  <p:tag name="KSO_WM_UNIT_USESOURCEFORMAT_APPLY" val="1"/>
</p:tagLst>
</file>

<file path=ppt/tags/tag3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i*1_1_2"/>
  <p:tag name="KSO_WM_TEMPLATE_CATEGORY" val="diagram"/>
  <p:tag name="KSO_WM_TEMPLATE_INDEX" val="20198893"/>
  <p:tag name="KSO_WM_UNIT_LAYERLEVEL" val="1_1_1"/>
  <p:tag name="KSO_WM_TAG_VERSION" val="1.0"/>
  <p:tag name="KSO_WM_BEAUTIFY_FLAG" val="#wm#"/>
  <p:tag name="KSO_WM_UNIT_DIAGRAM_MODELTYPE" val="stripeEnum"/>
  <p:tag name="KSO_WM_DIAGRAM_GROUP_CODE" val="l1-1"/>
  <p:tag name="KSO_WM_UNIT_TYPE" val="l_h_i"/>
  <p:tag name="KSO_WM_UNIT_INDEX" val="1_1_2"/>
  <p:tag name="KSO_WM_UNIT_FILL_FORE_SCHEMECOLOR_INDEX" val="5"/>
  <p:tag name="KSO_WM_UNIT_FILL_TYPE" val="1"/>
  <p:tag name="KSO_WM_UNIT_LINE_FORE_SCHEMECOLOR_INDEX" val="5"/>
  <p:tag name="KSO_WM_UNIT_LINE_FILL_TYPE" val="2"/>
  <p:tag name="KSO_WM_UNIT_USESOURCEFORMAT_APPLY" val="1"/>
</p:tagLst>
</file>

<file path=ppt/tags/tag3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i*1_4_1"/>
  <p:tag name="KSO_WM_TEMPLATE_CATEGORY" val="diagram"/>
  <p:tag name="KSO_WM_TEMPLATE_INDEX" val="20198893"/>
  <p:tag name="KSO_WM_UNIT_LAYERLEVEL" val="1_1_1"/>
  <p:tag name="KSO_WM_TAG_VERSION" val="1.0"/>
  <p:tag name="KSO_WM_BEAUTIFY_FLAG" val="#wm#"/>
  <p:tag name="KSO_WM_UNIT_DIAGRAM_MODELTYPE" val="stripeEnum"/>
  <p:tag name="KSO_WM_DIAGRAM_GROUP_CODE" val="l1-1"/>
  <p:tag name="KSO_WM_UNIT_TYPE" val="l_h_i"/>
  <p:tag name="KSO_WM_UNIT_INDEX" val="1_4_1"/>
  <p:tag name="KSO_WM_UNIT_SUBTYPE" val="b"/>
  <p:tag name="KSO_WM_UNIT_FILL_FORE_SCHEMECOLOR_INDEX" val="10"/>
  <p:tag name="KSO_WM_UNIT_FILL_TYPE" val="1"/>
  <p:tag name="KSO_WM_UNIT_LINE_FORE_SCHEMECOLOR_INDEX" val="10"/>
  <p:tag name="KSO_WM_UNIT_LINE_FILL_TYPE" val="2"/>
  <p:tag name="KSO_WM_UNIT_USESOURCEFORMAT_APPLY" val="1"/>
</p:tagLst>
</file>

<file path=ppt/tags/tag3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i*1_4_2"/>
  <p:tag name="KSO_WM_TEMPLATE_CATEGORY" val="diagram"/>
  <p:tag name="KSO_WM_TEMPLATE_INDEX" val="20198893"/>
  <p:tag name="KSO_WM_UNIT_LAYERLEVEL" val="1_1_1"/>
  <p:tag name="KSO_WM_TAG_VERSION" val="1.0"/>
  <p:tag name="KSO_WM_BEAUTIFY_FLAG" val="#wm#"/>
  <p:tag name="KSO_WM_UNIT_DIAGRAM_MODELTYPE" val="stripeEnum"/>
  <p:tag name="KSO_WM_DIAGRAM_GROUP_CODE" val="l1-1"/>
  <p:tag name="KSO_WM_UNIT_TYPE" val="l_h_i"/>
  <p:tag name="KSO_WM_UNIT_INDEX" val="1_4_2"/>
  <p:tag name="KSO_WM_UNIT_FILL_FORE_SCHEMECOLOR_INDEX" val="5"/>
  <p:tag name="KSO_WM_UNIT_FILL_TYPE" val="1"/>
  <p:tag name="KSO_WM_UNIT_LINE_FORE_SCHEMECOLOR_INDEX" val="5"/>
  <p:tag name="KSO_WM_UNIT_LINE_FILL_TYPE" val="2"/>
  <p:tag name="KSO_WM_UNIT_USESOURCEFORMAT_APPLY" val="1"/>
</p:tagLst>
</file>

<file path=ppt/tags/tag3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i*1_2_1"/>
  <p:tag name="KSO_WM_TEMPLATE_CATEGORY" val="diagram"/>
  <p:tag name="KSO_WM_TEMPLATE_INDEX" val="20198893"/>
  <p:tag name="KSO_WM_UNIT_LAYERLEVEL" val="1_1_1"/>
  <p:tag name="KSO_WM_TAG_VERSION" val="1.0"/>
  <p:tag name="KSO_WM_BEAUTIFY_FLAG" val="#wm#"/>
  <p:tag name="KSO_WM_UNIT_DIAGRAM_MODELTYPE" val="stripeEnum"/>
  <p:tag name="KSO_WM_DIAGRAM_GROUP_CODE" val="l1-1"/>
  <p:tag name="KSO_WM_UNIT_TYPE" val="l_h_i"/>
  <p:tag name="KSO_WM_UNIT_INDEX" val="1_2_1"/>
  <p:tag name="KSO_WM_UNIT_SUBTYPE" val="b"/>
  <p:tag name="KSO_WM_UNIT_FILL_FORE_SCHEMECOLOR_INDEX" val="10"/>
  <p:tag name="KSO_WM_UNIT_FILL_TYPE" val="1"/>
  <p:tag name="KSO_WM_UNIT_LINE_FORE_SCHEMECOLOR_INDEX" val="10"/>
  <p:tag name="KSO_WM_UNIT_LINE_FILL_TYPE" val="2"/>
  <p:tag name="KSO_WM_UNIT_USESOURCEFORMAT_APPLY" val="1"/>
</p:tagLst>
</file>

<file path=ppt/tags/tag3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i*1_2_2"/>
  <p:tag name="KSO_WM_TEMPLATE_CATEGORY" val="diagram"/>
  <p:tag name="KSO_WM_TEMPLATE_INDEX" val="20198893"/>
  <p:tag name="KSO_WM_UNIT_LAYERLEVEL" val="1_1_1"/>
  <p:tag name="KSO_WM_TAG_VERSION" val="1.0"/>
  <p:tag name="KSO_WM_BEAUTIFY_FLAG" val="#wm#"/>
  <p:tag name="KSO_WM_UNIT_DIAGRAM_MODELTYPE" val="stripeEnum"/>
  <p:tag name="KSO_WM_DIAGRAM_GROUP_CODE" val="l1-1"/>
  <p:tag name="KSO_WM_UNIT_TYPE" val="l_h_i"/>
  <p:tag name="KSO_WM_UNIT_INDEX" val="1_2_2"/>
  <p:tag name="KSO_WM_UNIT_FILL_FORE_SCHEMECOLOR_INDEX" val="5"/>
  <p:tag name="KSO_WM_UNIT_FILL_TYPE" val="1"/>
  <p:tag name="KSO_WM_UNIT_LINE_FORE_SCHEMECOLOR_INDEX" val="5"/>
  <p:tag name="KSO_WM_UNIT_LINE_FILL_TYPE" val="2"/>
  <p:tag name="KSO_WM_UNIT_USESOURCEFORMAT_APPLY" val="1"/>
</p:tagLst>
</file>

<file path=ppt/tags/tag3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i*1_3_1"/>
  <p:tag name="KSO_WM_TEMPLATE_CATEGORY" val="diagram"/>
  <p:tag name="KSO_WM_TEMPLATE_INDEX" val="20198893"/>
  <p:tag name="KSO_WM_UNIT_LAYERLEVEL" val="1_1_1"/>
  <p:tag name="KSO_WM_TAG_VERSION" val="1.0"/>
  <p:tag name="KSO_WM_BEAUTIFY_FLAG" val="#wm#"/>
  <p:tag name="KSO_WM_UNIT_DIAGRAM_MODELTYPE" val="stripeEnum"/>
  <p:tag name="KSO_WM_DIAGRAM_GROUP_CODE" val="l1-1"/>
  <p:tag name="KSO_WM_UNIT_TYPE" val="l_h_i"/>
  <p:tag name="KSO_WM_UNIT_INDEX" val="1_3_1"/>
  <p:tag name="KSO_WM_UNIT_SUBTYPE" val="b"/>
  <p:tag name="KSO_WM_UNIT_FILL_FORE_SCHEMECOLOR_INDEX" val="10"/>
  <p:tag name="KSO_WM_UNIT_FILL_TYPE" val="1"/>
  <p:tag name="KSO_WM_UNIT_LINE_FORE_SCHEMECOLOR_INDEX" val="10"/>
  <p:tag name="KSO_WM_UNIT_LINE_FILL_TYPE" val="2"/>
  <p:tag name="KSO_WM_UNIT_USESOURCEFORMAT_APPLY" val="1"/>
</p:tagLst>
</file>

<file path=ppt/tags/tag3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i*1_3_2"/>
  <p:tag name="KSO_WM_TEMPLATE_CATEGORY" val="diagram"/>
  <p:tag name="KSO_WM_TEMPLATE_INDEX" val="20198893"/>
  <p:tag name="KSO_WM_UNIT_LAYERLEVEL" val="1_1_1"/>
  <p:tag name="KSO_WM_TAG_VERSION" val="1.0"/>
  <p:tag name="KSO_WM_BEAUTIFY_FLAG" val="#wm#"/>
  <p:tag name="KSO_WM_UNIT_DIAGRAM_MODELTYPE" val="stripeEnum"/>
  <p:tag name="KSO_WM_DIAGRAM_GROUP_CODE" val="l1-1"/>
  <p:tag name="KSO_WM_UNIT_TYPE" val="l_h_i"/>
  <p:tag name="KSO_WM_UNIT_INDEX" val="1_3_2"/>
  <p:tag name="KSO_WM_UNIT_FILL_FORE_SCHEMECOLOR_INDEX" val="5"/>
  <p:tag name="KSO_WM_UNIT_FILL_TYPE" val="1"/>
  <p:tag name="KSO_WM_UNIT_LINE_FORE_SCHEMECOLOR_INDEX" val="5"/>
  <p:tag name="KSO_WM_UNIT_LINE_FILL_TYPE" val="2"/>
  <p:tag name="KSO_WM_UNIT_USESOURCEFORMAT_APPLY" val="1"/>
</p:tagLst>
</file>

<file path=ppt/tags/tag3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a*1_1_1"/>
  <p:tag name="KSO_WM_TEMPLATE_CATEGORY" val="diagram"/>
  <p:tag name="KSO_WM_TEMPLATE_INDEX" val="20198893"/>
  <p:tag name="KSO_WM_UNIT_LAYERLEVEL" val="1_1_1"/>
  <p:tag name="KSO_WM_TAG_VERSION" val="1.0"/>
  <p:tag name="KSO_WM_BEAUTIFY_FLAG" val="#wm#"/>
  <p:tag name="KSO_WM_UNIT_DIAGRAM_MODELTYPE" val="stripeEnum"/>
  <p:tag name="KSO_WM_UNIT_ISCONTENTSTITLE" val="0"/>
  <p:tag name="KSO_WM_UNIT_PRESET_TEXT" val="计划安排与实施"/>
  <p:tag name="KSO_WM_UNIT_NOCLEAR" val="0"/>
  <p:tag name="KSO_WM_UNIT_VALUE" val="9"/>
  <p:tag name="KSO_WM_DIAGRAM_GROUP_CODE" val="l1-1"/>
  <p:tag name="KSO_WM_UNIT_TYPE" val="l_h_a"/>
  <p:tag name="KSO_WM_UNIT_INDEX" val="1_1_1"/>
  <p:tag name="KSO_WM_UNIT_USESOURCEFORMAT_APPLY" val="1"/>
</p:tagLst>
</file>

<file path=ppt/tags/tag3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a*1_2_1"/>
  <p:tag name="KSO_WM_TEMPLATE_CATEGORY" val="diagram"/>
  <p:tag name="KSO_WM_TEMPLATE_INDEX" val="20198893"/>
  <p:tag name="KSO_WM_UNIT_LAYERLEVEL" val="1_1_1"/>
  <p:tag name="KSO_WM_TAG_VERSION" val="1.0"/>
  <p:tag name="KSO_WM_BEAUTIFY_FLAG" val="#wm#"/>
  <p:tag name="KSO_WM_UNIT_DIAGRAM_MODELTYPE" val="stripeEnum"/>
  <p:tag name="KSO_WM_UNIT_ISCONTENTSTITLE" val="0"/>
  <p:tag name="KSO_WM_UNIT_PRESET_TEXT" val="文书资料管理"/>
  <p:tag name="KSO_WM_UNIT_NOCLEAR" val="0"/>
  <p:tag name="KSO_WM_UNIT_VALUE" val="9"/>
  <p:tag name="KSO_WM_DIAGRAM_GROUP_CODE" val="l1-1"/>
  <p:tag name="KSO_WM_UNIT_TYPE" val="l_h_a"/>
  <p:tag name="KSO_WM_UNIT_INDEX" val="1_2_1"/>
  <p:tag name="KSO_WM_UNIT_USESOURCEFORMAT_APPLY" val="1"/>
</p:tagLst>
</file>

<file path=ppt/tags/tag3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a*1_3_1"/>
  <p:tag name="KSO_WM_TEMPLATE_CATEGORY" val="diagram"/>
  <p:tag name="KSO_WM_TEMPLATE_INDEX" val="20198893"/>
  <p:tag name="KSO_WM_UNIT_LAYERLEVEL" val="1_1_1"/>
  <p:tag name="KSO_WM_TAG_VERSION" val="1.0"/>
  <p:tag name="KSO_WM_BEAUTIFY_FLAG" val="#wm#"/>
  <p:tag name="KSO_WM_UNIT_DIAGRAM_MODELTYPE" val="stripeEnum"/>
  <p:tag name="KSO_WM_UNIT_ISCONTENTSTITLE" val="0"/>
  <p:tag name="KSO_WM_UNIT_PRESET_TEXT" val="办公用品管理"/>
  <p:tag name="KSO_WM_UNIT_NOCLEAR" val="0"/>
  <p:tag name="KSO_WM_UNIT_VALUE" val="9"/>
  <p:tag name="KSO_WM_DIAGRAM_GROUP_CODE" val="l1-1"/>
  <p:tag name="KSO_WM_UNIT_TYPE" val="l_h_a"/>
  <p:tag name="KSO_WM_UNIT_INDEX" val="1_3_1"/>
  <p:tag name="KSO_WM_UNIT_USESOURCEFORMAT_APPLY" val="1"/>
</p:tagLst>
</file>

<file path=ppt/tags/tag3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a*1_4_1"/>
  <p:tag name="KSO_WM_TEMPLATE_CATEGORY" val="diagram"/>
  <p:tag name="KSO_WM_TEMPLATE_INDEX" val="20198893"/>
  <p:tag name="KSO_WM_UNIT_LAYERLEVEL" val="1_1_1"/>
  <p:tag name="KSO_WM_TAG_VERSION" val="1.0"/>
  <p:tag name="KSO_WM_BEAUTIFY_FLAG" val="#wm#"/>
  <p:tag name="KSO_WM_UNIT_DIAGRAM_MODELTYPE" val="stripeEnum"/>
  <p:tag name="KSO_WM_UNIT_ISCONTENTSTITLE" val="0"/>
  <p:tag name="KSO_WM_UNIT_PRESET_TEXT" val="会议管理"/>
  <p:tag name="KSO_WM_UNIT_NOCLEAR" val="0"/>
  <p:tag name="KSO_WM_UNIT_VALUE" val="9"/>
  <p:tag name="KSO_WM_DIAGRAM_GROUP_CODE" val="l1-1"/>
  <p:tag name="KSO_WM_UNIT_TYPE" val="l_h_a"/>
  <p:tag name="KSO_WM_UNIT_INDEX" val="1_4_1"/>
  <p:tag name="KSO_WM_UNIT_USESOURCEFORMAT_APPLY" val="1"/>
</p:tagLst>
</file>

<file path=ppt/tags/tag3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f*1_1_1"/>
  <p:tag name="KSO_WM_TEMPLATE_CATEGORY" val="diagram"/>
  <p:tag name="KSO_WM_TEMPLATE_INDEX" val="20198893"/>
  <p:tag name="KSO_WM_UNIT_LAYERLEVEL" val="1_1_1"/>
  <p:tag name="KSO_WM_TAG_VERSION" val="1.0"/>
  <p:tag name="KSO_WM_BEAUTIFY_FLAG" val="#wm#"/>
  <p:tag name="KSO_WM_UNIT_DIAGRAM_MODELTYPE" val="stripeEnum"/>
  <p:tag name="KSO_WM_UNIT_PRESET_TEXT" val="点击此处添加正文文字是您思想的提炼，为了最终呈现发布的良好效果，请言简意赅的阐述观点。"/>
  <p:tag name="KSO_WM_UNIT_NOCLEAR" val="0"/>
  <p:tag name="KSO_WM_UNIT_VALUE" val="54"/>
  <p:tag name="KSO_WM_DIAGRAM_GROUP_CODE" val="l1-1"/>
  <p:tag name="KSO_WM_UNIT_TYPE" val="l_h_f"/>
  <p:tag name="KSO_WM_UNIT_INDEX" val="1_1_1"/>
  <p:tag name="KSO_WM_UNIT_USESOURCEFORMAT_APPLY" val="1"/>
</p:tagLst>
</file>

<file path=ppt/tags/tag3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f*1_2_1"/>
  <p:tag name="KSO_WM_TEMPLATE_CATEGORY" val="diagram"/>
  <p:tag name="KSO_WM_TEMPLATE_INDEX" val="20198893"/>
  <p:tag name="KSO_WM_UNIT_LAYERLEVEL" val="1_1_1"/>
  <p:tag name="KSO_WM_TAG_VERSION" val="1.0"/>
  <p:tag name="KSO_WM_BEAUTIFY_FLAG" val="#wm#"/>
  <p:tag name="KSO_WM_UNIT_DIAGRAM_MODELTYPE" val="stripeEnum"/>
  <p:tag name="KSO_WM_UNIT_PRESET_TEXT" val="点击此处添加正文文字是您思想的提炼，为了最终呈现发布的良好效果，请言简意赅的阐述观点。"/>
  <p:tag name="KSO_WM_UNIT_NOCLEAR" val="0"/>
  <p:tag name="KSO_WM_UNIT_VALUE" val="54"/>
  <p:tag name="KSO_WM_DIAGRAM_GROUP_CODE" val="l1-1"/>
  <p:tag name="KSO_WM_UNIT_TYPE" val="l_h_f"/>
  <p:tag name="KSO_WM_UNIT_INDEX" val="1_2_1"/>
  <p:tag name="KSO_WM_UNIT_USESOURCEFORMAT_APPLY" val="1"/>
</p:tagLst>
</file>

<file path=ppt/tags/tag3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f*1_3_1"/>
  <p:tag name="KSO_WM_TEMPLATE_CATEGORY" val="diagram"/>
  <p:tag name="KSO_WM_TEMPLATE_INDEX" val="20198893"/>
  <p:tag name="KSO_WM_UNIT_LAYERLEVEL" val="1_1_1"/>
  <p:tag name="KSO_WM_TAG_VERSION" val="1.0"/>
  <p:tag name="KSO_WM_BEAUTIFY_FLAG" val="#wm#"/>
  <p:tag name="KSO_WM_UNIT_DIAGRAM_MODELTYPE" val="stripeEnum"/>
  <p:tag name="KSO_WM_UNIT_PRESET_TEXT" val="点击此处添加正文文字是您思想的提炼，为了最终呈现发布的良好效果，请言简意赅的阐述观点。"/>
  <p:tag name="KSO_WM_UNIT_NOCLEAR" val="0"/>
  <p:tag name="KSO_WM_UNIT_VALUE" val="54"/>
  <p:tag name="KSO_WM_DIAGRAM_GROUP_CODE" val="l1-1"/>
  <p:tag name="KSO_WM_UNIT_TYPE" val="l_h_f"/>
  <p:tag name="KSO_WM_UNIT_INDEX" val="1_3_1"/>
  <p:tag name="KSO_WM_UNIT_USESOURCEFORMAT_APPLY" val="1"/>
</p:tagLst>
</file>

<file path=ppt/tags/tag3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198893_1*l_h_f*1_4_1"/>
  <p:tag name="KSO_WM_TEMPLATE_CATEGORY" val="diagram"/>
  <p:tag name="KSO_WM_TEMPLATE_INDEX" val="20198893"/>
  <p:tag name="KSO_WM_UNIT_LAYERLEVEL" val="1_1_1"/>
  <p:tag name="KSO_WM_TAG_VERSION" val="1.0"/>
  <p:tag name="KSO_WM_BEAUTIFY_FLAG" val="#wm#"/>
  <p:tag name="KSO_WM_UNIT_DIAGRAM_MODELTYPE" val="stripeEnum"/>
  <p:tag name="KSO_WM_UNIT_PRESET_TEXT" val="点击此处添加正文文字是您思想的提炼，为了最终呈现发布的良好效果，请言简意赅的阐述观点。"/>
  <p:tag name="KSO_WM_UNIT_NOCLEAR" val="0"/>
  <p:tag name="KSO_WM_UNIT_VALUE" val="54"/>
  <p:tag name="KSO_WM_DIAGRAM_GROUP_CODE" val="l1-1"/>
  <p:tag name="KSO_WM_UNIT_TYPE" val="l_h_f"/>
  <p:tag name="KSO_WM_UNIT_INDEX" val="1_4_1"/>
  <p:tag name="KSO_WM_UNIT_USESOURCEFORMAT_APPLY"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佈景主題">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bwMode="auto">
        <a:noFill/>
        <a:ln>
          <a:noFill/>
        </a:ln>
      </a:spPr>
      <a:bodyPr wrap="square">
        <a:spAutoFit/>
      </a:bodyPr>
      <a:lstStyle>
        <a:defPPr algn="l" eaLnBrk="1" hangingPunct="1">
          <a:defRPr sz="2400" b="1" dirty="0">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1_Office 佈景主題">
  <a:themeElements>
    <a:clrScheme name="Office 佈景主題">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佈景主題">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bwMode="auto">
        <a:noFill/>
        <a:ln>
          <a:noFill/>
        </a:ln>
      </a:spPr>
      <a:bodyPr wrap="square">
        <a:spAutoFit/>
      </a:bodyPr>
      <a:lstStyle>
        <a:defPPr algn="l" eaLnBrk="1" hangingPunct="1">
          <a:defRPr sz="2400" b="1" dirty="0">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1266</Words>
  <Application>Microsoft Office PowerPoint</Application>
  <PresentationFormat>全屏显示(16:9)</PresentationFormat>
  <Paragraphs>119</Paragraphs>
  <Slides>11</Slides>
  <Notes>10</Notes>
  <HiddenSlides>0</HiddenSlides>
  <MMClips>0</MMClips>
  <ScaleCrop>false</ScaleCrop>
  <HeadingPairs>
    <vt:vector size="4" baseType="variant">
      <vt:variant>
        <vt:lpstr>主题</vt:lpstr>
      </vt:variant>
      <vt:variant>
        <vt:i4>7</vt:i4>
      </vt:variant>
      <vt:variant>
        <vt:lpstr>幻灯片标题</vt:lpstr>
      </vt:variant>
      <vt:variant>
        <vt:i4>11</vt:i4>
      </vt:variant>
    </vt:vector>
  </HeadingPairs>
  <TitlesOfParts>
    <vt:vector size="18" baseType="lpstr">
      <vt:lpstr>Office 主题</vt:lpstr>
      <vt:lpstr>2_自定义设计方案</vt:lpstr>
      <vt:lpstr>Office 佈景主題</vt:lpstr>
      <vt:lpstr>3_自定义设计方案</vt:lpstr>
      <vt:lpstr>1_自定义设计方案</vt:lpstr>
      <vt:lpstr>自定义设计方案</vt:lpstr>
      <vt:lpstr>1_Office 佈景主題</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vector>
  </TitlesOfParts>
  <Company>CHENYING0907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ypppt</dc:creator>
  <cp:lastModifiedBy>user</cp:lastModifiedBy>
  <cp:revision>506</cp:revision>
  <dcterms:created xsi:type="dcterms:W3CDTF">2016-02-05T07:04:00Z</dcterms:created>
  <dcterms:modified xsi:type="dcterms:W3CDTF">2021-11-19T01:31:22Z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2052-11.1.0.11045</vt:lpwstr>
  </property>
  <property fmtid="{D5CDD505-2E9C-101B-9397-08002B2CF9AE}" pid="3" name="ICV">
    <vt:lpwstr>0724CB433ADD4259BE536D6AF54EFF71</vt:lpwstr>
  </property>
</Properties>
</file>